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62" r:id="rId2"/>
  </p:sldMasterIdLst>
  <p:notesMasterIdLst>
    <p:notesMasterId r:id="rId26"/>
  </p:notesMasterIdLst>
  <p:handoutMasterIdLst>
    <p:handoutMasterId r:id="rId27"/>
  </p:handoutMasterIdLst>
  <p:sldIdLst>
    <p:sldId id="258" r:id="rId3"/>
    <p:sldId id="277" r:id="rId4"/>
    <p:sldId id="291" r:id="rId5"/>
    <p:sldId id="311" r:id="rId6"/>
    <p:sldId id="310" r:id="rId7"/>
    <p:sldId id="312" r:id="rId8"/>
    <p:sldId id="292" r:id="rId9"/>
    <p:sldId id="283" r:id="rId10"/>
    <p:sldId id="293" r:id="rId11"/>
    <p:sldId id="309" r:id="rId12"/>
    <p:sldId id="294" r:id="rId13"/>
    <p:sldId id="296" r:id="rId14"/>
    <p:sldId id="298" r:id="rId15"/>
    <p:sldId id="299" r:id="rId16"/>
    <p:sldId id="300" r:id="rId17"/>
    <p:sldId id="303" r:id="rId18"/>
    <p:sldId id="301" r:id="rId19"/>
    <p:sldId id="302" r:id="rId20"/>
    <p:sldId id="304" r:id="rId21"/>
    <p:sldId id="305" r:id="rId22"/>
    <p:sldId id="306" r:id="rId23"/>
    <p:sldId id="308" r:id="rId24"/>
    <p:sldId id="307" r:id="rId25"/>
  </p:sldIdLst>
  <p:sldSz cx="9144000" cy="6858000" type="screen4x3"/>
  <p:notesSz cx="6797675" cy="987425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9">
          <p15:clr>
            <a:srgbClr val="A4A3A4"/>
          </p15:clr>
        </p15:guide>
        <p15:guide id="2" pos="7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kas" initials="L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0000"/>
    <a:srgbClr val="F9D599"/>
    <a:srgbClr val="2C854D"/>
    <a:srgbClr val="006C31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232" autoAdjust="0"/>
    <p:restoredTop sz="89429" autoAdjust="0"/>
  </p:normalViewPr>
  <p:slideViewPr>
    <p:cSldViewPr>
      <p:cViewPr>
        <p:scale>
          <a:sx n="110" d="100"/>
          <a:sy n="110" d="100"/>
        </p:scale>
        <p:origin x="1242" y="-66"/>
      </p:cViewPr>
      <p:guideLst>
        <p:guide orient="horz" pos="799"/>
        <p:guide pos="703"/>
      </p:guideLst>
    </p:cSldViewPr>
  </p:slideViewPr>
  <p:outlineViewPr>
    <p:cViewPr>
      <p:scale>
        <a:sx n="66" d="100"/>
        <a:sy n="66" d="100"/>
      </p:scale>
      <p:origin x="0" y="46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372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317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8204" tIns="44103" rIns="88204" bIns="4410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pitchFamily="-12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1"/>
            <a:ext cx="2945862" cy="49317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8204" tIns="44103" rIns="88204" bIns="4410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pitchFamily="-12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9542"/>
            <a:ext cx="2945862" cy="49317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8204" tIns="44103" rIns="88204" bIns="4410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pitchFamily="-12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379542"/>
            <a:ext cx="2945862" cy="49317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8204" tIns="44103" rIns="88204" bIns="44103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pitchFamily="-12" charset="-128"/>
                <a:cs typeface="+mn-cs"/>
              </a:defRPr>
            </a:lvl1pPr>
          </a:lstStyle>
          <a:p>
            <a:pPr>
              <a:defRPr/>
            </a:pPr>
            <a:fld id="{E11B63AC-C84C-4C5F-9FEF-289DE99C627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1251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3176"/>
          </a:xfrm>
          <a:prstGeom prst="rect">
            <a:avLst/>
          </a:prstGeom>
          <a:noFill/>
          <a:ln>
            <a:noFill/>
          </a:ln>
        </p:spPr>
        <p:txBody>
          <a:bodyPr vert="horz" wrap="square" lIns="95543" tIns="47771" rIns="95543" bIns="47771" numCol="1" anchor="t" anchorCtr="0" compatLnSpc="1">
            <a:prstTxWarp prst="textNoShape">
              <a:avLst/>
            </a:prstTxWarp>
          </a:bodyPr>
          <a:lstStyle>
            <a:lvl1pPr defTabSz="955642" eaLnBrk="0" hangingPunct="0">
              <a:defRPr sz="1300">
                <a:ea typeface="ＭＳ Ｐゴシック" pitchFamily="-12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4" y="1"/>
            <a:ext cx="2945862" cy="493176"/>
          </a:xfrm>
          <a:prstGeom prst="rect">
            <a:avLst/>
          </a:prstGeom>
          <a:noFill/>
          <a:ln>
            <a:noFill/>
          </a:ln>
        </p:spPr>
        <p:txBody>
          <a:bodyPr vert="horz" wrap="square" lIns="95543" tIns="47771" rIns="95543" bIns="47771" numCol="1" anchor="t" anchorCtr="0" compatLnSpc="1">
            <a:prstTxWarp prst="textNoShape">
              <a:avLst/>
            </a:prstTxWarp>
          </a:bodyPr>
          <a:lstStyle>
            <a:lvl1pPr algn="r" defTabSz="955642" eaLnBrk="0" hangingPunct="0">
              <a:defRPr sz="1300">
                <a:ea typeface="ＭＳ Ｐゴシック" pitchFamily="-12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41363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689771"/>
            <a:ext cx="4985772" cy="4443183"/>
          </a:xfrm>
          <a:prstGeom prst="rect">
            <a:avLst/>
          </a:prstGeom>
          <a:noFill/>
          <a:ln>
            <a:noFill/>
          </a:ln>
        </p:spPr>
        <p:txBody>
          <a:bodyPr vert="horz" wrap="square" lIns="95543" tIns="47771" rIns="95543" bIns="477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1074"/>
            <a:ext cx="2945862" cy="493176"/>
          </a:xfrm>
          <a:prstGeom prst="rect">
            <a:avLst/>
          </a:prstGeom>
          <a:noFill/>
          <a:ln>
            <a:noFill/>
          </a:ln>
        </p:spPr>
        <p:txBody>
          <a:bodyPr vert="horz" wrap="square" lIns="95543" tIns="47771" rIns="95543" bIns="47771" numCol="1" anchor="b" anchorCtr="0" compatLnSpc="1">
            <a:prstTxWarp prst="textNoShape">
              <a:avLst/>
            </a:prstTxWarp>
          </a:bodyPr>
          <a:lstStyle>
            <a:lvl1pPr defTabSz="955642" eaLnBrk="0" hangingPunct="0">
              <a:defRPr sz="1300">
                <a:ea typeface="ＭＳ Ｐゴシック" pitchFamily="-12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4" y="9381074"/>
            <a:ext cx="2945862" cy="493176"/>
          </a:xfrm>
          <a:prstGeom prst="rect">
            <a:avLst/>
          </a:prstGeom>
          <a:noFill/>
          <a:ln>
            <a:noFill/>
          </a:ln>
        </p:spPr>
        <p:txBody>
          <a:bodyPr vert="horz" wrap="square" lIns="95543" tIns="47771" rIns="95543" bIns="47771" numCol="1" anchor="b" anchorCtr="0" compatLnSpc="1">
            <a:prstTxWarp prst="textNoShape">
              <a:avLst/>
            </a:prstTxWarp>
          </a:bodyPr>
          <a:lstStyle>
            <a:lvl1pPr algn="r" defTabSz="955642" eaLnBrk="0" hangingPunct="0">
              <a:defRPr sz="1300">
                <a:ea typeface="ＭＳ Ｐゴシック" pitchFamily="-12" charset="-128"/>
                <a:cs typeface="+mn-cs"/>
              </a:defRPr>
            </a:lvl1pPr>
          </a:lstStyle>
          <a:p>
            <a:pPr>
              <a:defRPr/>
            </a:pPr>
            <a:fld id="{CC83D49E-3445-46D5-9F21-4629F7426C8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14814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395426B7-0F61-4727-B301-D6ADE1684AB6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1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buFontTx/>
              <a:buNone/>
            </a:pPr>
            <a:endParaRPr lang="de-DE" altLang="de-DE" dirty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2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de-DE" altLang="de-DE" sz="1000" dirty="0" err="1">
                <a:ea typeface="ＭＳ Ｐゴシック" pitchFamily="34" charset="-128"/>
              </a:rPr>
              <a:t>How</a:t>
            </a:r>
            <a:r>
              <a:rPr lang="de-DE" altLang="de-DE" sz="1000" dirty="0">
                <a:ea typeface="ＭＳ Ｐゴシック" pitchFamily="34" charset="-128"/>
              </a:rPr>
              <a:t> </a:t>
            </a:r>
            <a:r>
              <a:rPr lang="de-DE" altLang="de-DE" sz="1000" dirty="0" err="1">
                <a:ea typeface="ＭＳ Ｐゴシック" pitchFamily="34" charset="-128"/>
              </a:rPr>
              <a:t>many</a:t>
            </a:r>
            <a:r>
              <a:rPr lang="de-DE" altLang="de-DE" sz="1000" dirty="0">
                <a:ea typeface="ＭＳ Ｐゴシック" pitchFamily="34" charset="-128"/>
              </a:rPr>
              <a:t> </a:t>
            </a:r>
            <a:r>
              <a:rPr lang="de-DE" altLang="de-DE" sz="1000" dirty="0" err="1">
                <a:ea typeface="ＭＳ Ｐゴシック" pitchFamily="34" charset="-128"/>
              </a:rPr>
              <a:t>of</a:t>
            </a:r>
            <a:r>
              <a:rPr lang="de-DE" altLang="de-DE" sz="1000" dirty="0">
                <a:ea typeface="ＭＳ Ｐゴシック" pitchFamily="34" charset="-128"/>
              </a:rPr>
              <a:t> </a:t>
            </a:r>
            <a:r>
              <a:rPr lang="de-DE" altLang="de-DE" sz="1000" dirty="0" err="1">
                <a:ea typeface="ＭＳ Ｐゴシック" pitchFamily="34" charset="-128"/>
              </a:rPr>
              <a:t>you</a:t>
            </a:r>
            <a:r>
              <a:rPr lang="de-DE" altLang="de-DE" sz="1000" dirty="0">
                <a:ea typeface="ＭＳ Ｐゴシック" pitchFamily="34" charset="-128"/>
              </a:rPr>
              <a:t> do not </a:t>
            </a:r>
            <a:r>
              <a:rPr lang="de-DE" altLang="de-DE" sz="1000" dirty="0" err="1">
                <a:ea typeface="ＭＳ Ｐゴシック" pitchFamily="34" charset="-128"/>
              </a:rPr>
              <a:t>speak</a:t>
            </a:r>
            <a:r>
              <a:rPr lang="de-DE" altLang="de-DE" sz="1000" dirty="0">
                <a:ea typeface="ＭＳ Ｐゴシック" pitchFamily="34" charset="-128"/>
              </a:rPr>
              <a:t> German?</a:t>
            </a:r>
          </a:p>
          <a:p>
            <a:pPr marL="0" indent="0" eaLnBrk="1" hangingPunct="1">
              <a:buFontTx/>
              <a:buNone/>
            </a:pPr>
            <a:r>
              <a:rPr lang="de-DE" altLang="de-DE" sz="1000" dirty="0" err="1">
                <a:ea typeface="ＭＳ Ｐゴシック" pitchFamily="34" charset="-128"/>
              </a:rPr>
              <a:t>How</a:t>
            </a:r>
            <a:r>
              <a:rPr lang="de-DE" altLang="de-DE" sz="1000" dirty="0">
                <a:ea typeface="ＭＳ Ｐゴシック" pitchFamily="34" charset="-128"/>
              </a:rPr>
              <a:t> </a:t>
            </a:r>
            <a:r>
              <a:rPr lang="de-DE" altLang="de-DE" sz="1000" dirty="0" err="1">
                <a:ea typeface="ＭＳ Ｐゴシック" pitchFamily="34" charset="-128"/>
              </a:rPr>
              <a:t>many</a:t>
            </a:r>
            <a:r>
              <a:rPr lang="de-DE" altLang="de-DE" sz="1000" dirty="0">
                <a:ea typeface="ＭＳ Ｐゴシック" pitchFamily="34" charset="-128"/>
              </a:rPr>
              <a:t> </a:t>
            </a:r>
            <a:r>
              <a:rPr lang="de-DE" altLang="de-DE" sz="1000" dirty="0" err="1">
                <a:ea typeface="ＭＳ Ｐゴシック" pitchFamily="34" charset="-128"/>
              </a:rPr>
              <a:t>of</a:t>
            </a:r>
            <a:r>
              <a:rPr lang="de-DE" altLang="de-DE" sz="1000" dirty="0">
                <a:ea typeface="ＭＳ Ｐゴシック" pitchFamily="34" charset="-128"/>
              </a:rPr>
              <a:t> </a:t>
            </a:r>
            <a:r>
              <a:rPr lang="de-DE" altLang="de-DE" sz="1000" dirty="0" err="1">
                <a:ea typeface="ＭＳ Ｐゴシック" pitchFamily="34" charset="-128"/>
              </a:rPr>
              <a:t>your</a:t>
            </a:r>
            <a:r>
              <a:rPr lang="de-DE" altLang="de-DE" sz="1000" dirty="0">
                <a:ea typeface="ＭＳ Ｐゴシック" pitchFamily="34" charset="-128"/>
              </a:rPr>
              <a:t> </a:t>
            </a:r>
            <a:r>
              <a:rPr lang="de-DE" altLang="de-DE" sz="1000" dirty="0" err="1">
                <a:ea typeface="ＭＳ Ｐゴシック" pitchFamily="34" charset="-128"/>
              </a:rPr>
              <a:t>are</a:t>
            </a:r>
            <a:r>
              <a:rPr lang="de-DE" altLang="de-DE" sz="1000" dirty="0">
                <a:ea typeface="ＭＳ Ｐゴシック" pitchFamily="34" charset="-128"/>
              </a:rPr>
              <a:t> not </a:t>
            </a:r>
            <a:r>
              <a:rPr lang="de-DE" altLang="de-DE" sz="1000" dirty="0" err="1">
                <a:ea typeface="ＭＳ Ｐゴシック" pitchFamily="34" charset="-128"/>
              </a:rPr>
              <a:t>enrolled</a:t>
            </a:r>
            <a:r>
              <a:rPr lang="de-DE" altLang="de-DE" sz="1000" dirty="0">
                <a:ea typeface="ＭＳ Ｐゴシック" pitchFamily="34" charset="-128"/>
              </a:rPr>
              <a:t> in </a:t>
            </a:r>
            <a:r>
              <a:rPr lang="de-DE" altLang="de-DE" sz="1000" dirty="0" err="1">
                <a:ea typeface="ＭＳ Ｐゴシック" pitchFamily="34" charset="-128"/>
              </a:rPr>
              <a:t>courses</a:t>
            </a:r>
            <a:r>
              <a:rPr lang="de-DE" altLang="de-DE" sz="1000" dirty="0">
                <a:ea typeface="ＭＳ Ｐゴシック" pitchFamily="34" charset="-128"/>
              </a:rPr>
              <a:t> </a:t>
            </a:r>
            <a:r>
              <a:rPr lang="de-DE" altLang="de-DE" sz="1000" dirty="0" err="1">
                <a:ea typeface="ＭＳ Ｐゴシック" pitchFamily="34" charset="-128"/>
              </a:rPr>
              <a:t>yet</a:t>
            </a:r>
            <a:r>
              <a:rPr lang="de-DE" altLang="de-DE" sz="1000" dirty="0">
                <a:ea typeface="ＭＳ Ｐゴシック" pitchFamily="34" charset="-128"/>
              </a:rPr>
              <a:t>?</a:t>
            </a:r>
            <a:br>
              <a:rPr lang="de-DE" altLang="de-DE" sz="1000" dirty="0">
                <a:ea typeface="ＭＳ Ｐゴシック" pitchFamily="34" charset="-128"/>
              </a:rPr>
            </a:br>
            <a:r>
              <a:rPr lang="de-DE" altLang="de-DE" sz="1000" dirty="0">
                <a:ea typeface="ＭＳ Ｐゴシック" pitchFamily="34" charset="-128"/>
              </a:rPr>
              <a:t>Are </a:t>
            </a:r>
            <a:r>
              <a:rPr lang="de-DE" altLang="de-DE" sz="1000" dirty="0" err="1">
                <a:ea typeface="ＭＳ Ｐゴシック" pitchFamily="34" charset="-128"/>
              </a:rPr>
              <a:t>any</a:t>
            </a:r>
            <a:r>
              <a:rPr lang="de-DE" altLang="de-DE" sz="1000" dirty="0">
                <a:ea typeface="ＭＳ Ｐゴシック" pitchFamily="34" charset="-128"/>
              </a:rPr>
              <a:t> </a:t>
            </a:r>
            <a:r>
              <a:rPr lang="de-DE" altLang="de-DE" sz="1000" dirty="0" err="1">
                <a:ea typeface="ＭＳ Ｐゴシック" pitchFamily="34" charset="-128"/>
              </a:rPr>
              <a:t>of</a:t>
            </a:r>
            <a:r>
              <a:rPr lang="de-DE" altLang="de-DE" sz="1000" dirty="0">
                <a:ea typeface="ＭＳ Ｐゴシック" pitchFamily="34" charset="-128"/>
              </a:rPr>
              <a:t> </a:t>
            </a:r>
            <a:r>
              <a:rPr lang="de-DE" altLang="de-DE" sz="1000" dirty="0" err="1">
                <a:ea typeface="ＭＳ Ｐゴシック" pitchFamily="34" charset="-128"/>
              </a:rPr>
              <a:t>you</a:t>
            </a:r>
            <a:r>
              <a:rPr lang="de-DE" altLang="de-DE" sz="1000" dirty="0">
                <a:ea typeface="ＭＳ Ｐゴシック" pitchFamily="34" charset="-128"/>
              </a:rPr>
              <a:t> not </a:t>
            </a:r>
            <a:r>
              <a:rPr lang="de-DE" altLang="de-DE" sz="1000" dirty="0" err="1">
                <a:ea typeface="ＭＳ Ｐゴシック" pitchFamily="34" charset="-128"/>
              </a:rPr>
              <a:t>enrolled</a:t>
            </a:r>
            <a:r>
              <a:rPr lang="de-DE" altLang="de-DE" sz="1000" dirty="0">
                <a:ea typeface="ＭＳ Ｐゴシック" pitchFamily="34" charset="-128"/>
              </a:rPr>
              <a:t> </a:t>
            </a:r>
            <a:r>
              <a:rPr lang="de-DE" altLang="de-DE" sz="1000" dirty="0" err="1">
                <a:ea typeface="ＭＳ Ｐゴシック" pitchFamily="34" charset="-128"/>
              </a:rPr>
              <a:t>yet</a:t>
            </a:r>
            <a:r>
              <a:rPr lang="de-DE" altLang="de-DE" sz="1000" dirty="0">
                <a:ea typeface="ＭＳ Ｐゴシック" pitchFamily="34" charset="-128"/>
              </a:rPr>
              <a:t> at all?</a:t>
            </a:r>
          </a:p>
          <a:p>
            <a:pPr marL="0" lvl="0" indent="0" eaLnBrk="1" hangingPunct="1">
              <a:buFontTx/>
              <a:buNone/>
            </a:pPr>
            <a:endParaRPr lang="de-DE" altLang="de-DE" sz="1000" baseline="0" dirty="0">
              <a:ea typeface="ＭＳ Ｐゴシック" pitchFamily="34" charset="-128"/>
            </a:endParaRP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3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lvl="0" indent="0" eaLnBrk="1" hangingPunct="1">
              <a:buFontTx/>
              <a:buNone/>
            </a:pPr>
            <a:endParaRPr lang="de-DE" altLang="de-DE" sz="1000" baseline="0" dirty="0">
              <a:ea typeface="ＭＳ Ｐゴシック" pitchFamily="34" charset="-128"/>
            </a:endParaRP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6121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B6B27-E198-2AE2-AB1D-FCC966F28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D4DB1B87-5CC9-90A7-DFBE-9FFA257F89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4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0503701D-944E-2288-D0DB-8D576C3377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E134488-494E-6FE0-1001-3BBF185C42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lvl="0" indent="0" eaLnBrk="1" hangingPunct="1">
              <a:buFontTx/>
              <a:buNone/>
            </a:pPr>
            <a:endParaRPr lang="de-DE" altLang="de-DE" sz="1000" baseline="0" dirty="0">
              <a:ea typeface="ＭＳ Ｐゴシック" pitchFamily="34" charset="-128"/>
            </a:endParaRP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5818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33ED8-146E-70DA-8F70-A7A2F5DB1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E4C5354B-A036-92BB-2CDC-7E15F9749B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5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5CA26D10-2E68-3FA4-AD4B-5CB163021D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EF7F1C5-201D-C458-54CA-2586BDDF45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lvl="0" indent="0" eaLnBrk="1" hangingPunct="1">
              <a:buFontTx/>
              <a:buNone/>
            </a:pPr>
            <a:endParaRPr lang="de-DE" altLang="de-DE" sz="1000" baseline="0" dirty="0">
              <a:ea typeface="ＭＳ Ｐゴシック" pitchFamily="34" charset="-128"/>
            </a:endParaRP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4582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8F8F1-CC09-0EF2-80B4-55D4967CB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CB2DB002-1DF5-8DCC-1B80-E6E8D158F4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6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97C769D6-286B-3DAE-6676-AA25BD40E0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D3DFA6A-789E-C54F-756D-EB33B484D9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lvl="0" indent="0" eaLnBrk="1" hangingPunct="1">
              <a:buFontTx/>
              <a:buNone/>
            </a:pPr>
            <a:endParaRPr lang="de-DE" altLang="de-DE" sz="1000" baseline="0" dirty="0">
              <a:ea typeface="ＭＳ Ｐゴシック" pitchFamily="34" charset="-128"/>
            </a:endParaRP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7198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7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0561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de-DE" sz="900" b="0" u="non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83D49E-3445-46D5-9F21-4629F7426C82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5613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9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de-DE" altLang="de-DE" sz="1000" baseline="0" dirty="0" err="1">
                <a:ea typeface="ＭＳ Ｐゴシック" pitchFamily="34" charset="-128"/>
              </a:rPr>
              <a:t>Remember</a:t>
            </a:r>
            <a:r>
              <a:rPr lang="de-DE" altLang="de-DE" sz="1000" baseline="0" dirty="0">
                <a:ea typeface="ＭＳ Ｐゴシック" pitchFamily="34" charset="-128"/>
              </a:rPr>
              <a:t> </a:t>
            </a:r>
            <a:r>
              <a:rPr lang="de-DE" altLang="de-DE" sz="1000" baseline="0" dirty="0" err="1">
                <a:ea typeface="ＭＳ Ｐゴシック" pitchFamily="34" charset="-128"/>
              </a:rPr>
              <a:t>admission</a:t>
            </a:r>
            <a:r>
              <a:rPr lang="de-DE" altLang="de-DE" sz="1000" baseline="0" dirty="0">
                <a:ea typeface="ＭＳ Ｐゴシック" pitchFamily="34" charset="-128"/>
              </a:rPr>
              <a:t> </a:t>
            </a:r>
            <a:r>
              <a:rPr lang="de-DE" altLang="de-DE" sz="1000" baseline="0" dirty="0" err="1">
                <a:ea typeface="ＭＳ Ｐゴシック" pitchFamily="34" charset="-128"/>
              </a:rPr>
              <a:t>requirement</a:t>
            </a:r>
            <a:r>
              <a:rPr lang="de-DE" altLang="de-DE" sz="1000" baseline="0" dirty="0">
                <a:ea typeface="ＭＳ Ｐゴシック" pitchFamily="34" charset="-128"/>
              </a:rPr>
              <a:t> </a:t>
            </a:r>
            <a:r>
              <a:rPr lang="de-DE" altLang="de-DE" sz="1000" baseline="0" dirty="0" err="1">
                <a:ea typeface="ＭＳ Ｐゴシック" pitchFamily="34" charset="-128"/>
              </a:rPr>
              <a:t>for</a:t>
            </a:r>
            <a:r>
              <a:rPr lang="de-DE" altLang="de-DE" sz="1000" baseline="0" dirty="0">
                <a:ea typeface="ＭＳ Ｐゴシック" pitchFamily="34" charset="-128"/>
              </a:rPr>
              <a:t> Master Module!</a:t>
            </a: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6096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6A27-9C5A-FA06-42EE-D617C5D97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E86BA3F6-4D3A-D981-C51C-D25FF632C3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10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5449AD09-B636-CFAB-B7F4-B1E1E5F000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5032A47-501B-D117-69FB-DFC32A4165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de-DE" altLang="de-DE" sz="1000" baseline="0" dirty="0" err="1">
                <a:ea typeface="ＭＳ Ｐゴシック" pitchFamily="34" charset="-128"/>
              </a:rPr>
              <a:t>Remember</a:t>
            </a:r>
            <a:r>
              <a:rPr lang="de-DE" altLang="de-DE" sz="1000" baseline="0" dirty="0">
                <a:ea typeface="ＭＳ Ｐゴシック" pitchFamily="34" charset="-128"/>
              </a:rPr>
              <a:t> </a:t>
            </a:r>
            <a:r>
              <a:rPr lang="de-DE" altLang="de-DE" sz="1000" baseline="0" dirty="0" err="1">
                <a:ea typeface="ＭＳ Ｐゴシック" pitchFamily="34" charset="-128"/>
              </a:rPr>
              <a:t>admission</a:t>
            </a:r>
            <a:r>
              <a:rPr lang="de-DE" altLang="de-DE" sz="1000" baseline="0" dirty="0">
                <a:ea typeface="ＭＳ Ｐゴシック" pitchFamily="34" charset="-128"/>
              </a:rPr>
              <a:t> </a:t>
            </a:r>
            <a:r>
              <a:rPr lang="de-DE" altLang="de-DE" sz="1000" baseline="0" dirty="0" err="1">
                <a:ea typeface="ＭＳ Ｐゴシック" pitchFamily="34" charset="-128"/>
              </a:rPr>
              <a:t>requirement</a:t>
            </a:r>
            <a:r>
              <a:rPr lang="de-DE" altLang="de-DE" sz="1000" baseline="0" dirty="0">
                <a:ea typeface="ＭＳ Ｐゴシック" pitchFamily="34" charset="-128"/>
              </a:rPr>
              <a:t> </a:t>
            </a:r>
            <a:r>
              <a:rPr lang="de-DE" altLang="de-DE" sz="1000" baseline="0" dirty="0" err="1">
                <a:ea typeface="ＭＳ Ｐゴシック" pitchFamily="34" charset="-128"/>
              </a:rPr>
              <a:t>for</a:t>
            </a:r>
            <a:r>
              <a:rPr lang="de-DE" altLang="de-DE" sz="1000" baseline="0" dirty="0">
                <a:ea typeface="ＭＳ Ｐゴシック" pitchFamily="34" charset="-128"/>
              </a:rPr>
              <a:t> Master Module!</a:t>
            </a: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  <a:p>
            <a:pPr marL="171450" lvl="0" indent="-171450" eaLnBrk="1" hangingPunct="1">
              <a:buFontTx/>
              <a:buChar char="-"/>
            </a:pPr>
            <a:endParaRPr lang="de-DE" altLang="de-DE" sz="1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9257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11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lvl="0" indent="0" eaLnBrk="1" hangingPunct="1">
              <a:buFontTx/>
              <a:buNone/>
            </a:pPr>
            <a:endParaRPr lang="de-DE" altLang="de-DE" sz="1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7719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12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lvl="0" indent="0" eaLnBrk="1" hangingPunct="1">
              <a:buFontTx/>
              <a:buNone/>
            </a:pPr>
            <a:endParaRPr lang="de-DE" altLang="de-DE" sz="1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7454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13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altLang="de-DE" sz="1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3156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14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altLang="de-DE" sz="1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9093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15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buFontTx/>
              <a:buNone/>
            </a:pP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2090169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16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buFontTx/>
              <a:buNone/>
            </a:pPr>
            <a:endParaRPr lang="de-DE" altLang="de-DE" baseline="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89710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17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buFontTx/>
              <a:buNone/>
            </a:pP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2320237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18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z="1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44951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19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z="1000" baseline="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91397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20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z="1000" baseline="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79198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21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z="1000" baseline="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39143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22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z="1000" baseline="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59011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defTabSz="954200">
              <a:defRPr/>
            </a:pPr>
            <a:fld id="{725E3EA2-427C-471C-AA47-971613E5C0EE}" type="slidenum">
              <a:rPr lang="de-DE" altLang="de-DE" smtClean="0">
                <a:ea typeface="ＭＳ Ｐゴシック" pitchFamily="34" charset="-128"/>
              </a:rPr>
              <a:pPr defTabSz="954200">
                <a:defRPr/>
              </a:pPr>
              <a:t>23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z="1000" baseline="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761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6">
            <a:extLst>
              <a:ext uri="{FF2B5EF4-FFF2-40B4-BE49-F238E27FC236}">
                <a16:creationId xmlns:a16="http://schemas.microsoft.com/office/drawing/2014/main" id="{61DF7720-7E46-0340-BCE7-71A2014BEE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800" y="2160000"/>
            <a:ext cx="5400000" cy="14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520"/>
              </a:lnSpc>
              <a:spcBef>
                <a:spcPts val="0"/>
              </a:spcBef>
              <a:buFontTx/>
              <a:buNone/>
              <a:defRPr sz="2100" b="1" i="0" baseline="0">
                <a:latin typeface="Arial" panose="020B0604020202020204" pitchFamily="34" charset="0"/>
              </a:defRPr>
            </a:lvl1pPr>
            <a:lvl2pPr>
              <a:buFontTx/>
              <a:buNone/>
              <a:defRPr sz="2100" b="1" i="0" baseline="0">
                <a:latin typeface="Arial" panose="020B0604020202020204" pitchFamily="34" charset="0"/>
              </a:defRPr>
            </a:lvl2pPr>
            <a:lvl3pPr>
              <a:buFontTx/>
              <a:buNone/>
              <a:defRPr sz="2100" b="1" i="0" baseline="0">
                <a:latin typeface="Arial" panose="020B0604020202020204" pitchFamily="34" charset="0"/>
              </a:defRPr>
            </a:lvl3pPr>
            <a:lvl4pPr>
              <a:buFontTx/>
              <a:buNone/>
              <a:defRPr sz="2100" b="1" i="0" baseline="0">
                <a:latin typeface="Arial" panose="020B0604020202020204" pitchFamily="34" charset="0"/>
              </a:defRPr>
            </a:lvl4pPr>
            <a:lvl5pPr>
              <a:buFontTx/>
              <a:buNone/>
              <a:defRPr sz="2100" b="1" i="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1. Erstes Kapitel</a:t>
            </a:r>
          </a:p>
        </p:txBody>
      </p:sp>
    </p:spTree>
    <p:extLst>
      <p:ext uri="{BB962C8B-B14F-4D97-AF65-F5344CB8AC3E}">
        <p14:creationId xmlns:p14="http://schemas.microsoft.com/office/powerpoint/2010/main" val="792270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799E554-D74C-2D46-A4A0-20AFFC9B03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6486525" y="2743200"/>
            <a:ext cx="2657475" cy="41148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A7DF8FA-2683-4642-B02D-78840267E6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4800" y="441325"/>
            <a:ext cx="1308262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60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ftr="0"/>
  <p:txStyles>
    <p:titleStyle>
      <a:lvl1pPr algn="l" defTabSz="611668" rtl="0" eaLnBrk="1" latinLnBrk="0" hangingPunct="1">
        <a:lnSpc>
          <a:spcPct val="90000"/>
        </a:lnSpc>
        <a:spcBef>
          <a:spcPct val="0"/>
        </a:spcBef>
        <a:buNone/>
        <a:defRPr sz="29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918" indent="-152918" algn="l" defTabSz="61166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8751" indent="-152918" algn="l" defTabSz="61166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4585" indent="-152918" algn="l" defTabSz="61166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8" kern="1200">
          <a:solidFill>
            <a:schemeClr val="tx1"/>
          </a:solidFill>
          <a:latin typeface="+mn-lt"/>
          <a:ea typeface="+mn-ea"/>
          <a:cs typeface="+mn-cs"/>
        </a:defRPr>
      </a:lvl3pPr>
      <a:lvl4pPr marL="1070419" indent="-152918" algn="l" defTabSz="61166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4pPr>
      <a:lvl5pPr marL="1376252" indent="-152918" algn="l" defTabSz="61166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5pPr>
      <a:lvl6pPr marL="1682087" indent="-152918" algn="l" defTabSz="61166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6pPr>
      <a:lvl7pPr marL="1987920" indent="-152918" algn="l" defTabSz="61166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7pPr>
      <a:lvl8pPr marL="2293754" indent="-152918" algn="l" defTabSz="61166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8pPr>
      <a:lvl9pPr marL="2599588" indent="-152918" algn="l" defTabSz="61166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1668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1pPr>
      <a:lvl2pPr marL="305834" algn="l" defTabSz="611668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2pPr>
      <a:lvl3pPr marL="611668" algn="l" defTabSz="611668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3pPr>
      <a:lvl4pPr marL="917501" algn="l" defTabSz="611668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4pPr>
      <a:lvl5pPr marL="1223336" algn="l" defTabSz="611668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5pPr>
      <a:lvl6pPr marL="1529169" algn="l" defTabSz="611668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6pPr>
      <a:lvl7pPr marL="1835003" algn="l" defTabSz="611668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7pPr>
      <a:lvl8pPr marL="2140837" algn="l" defTabSz="611668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8pPr>
      <a:lvl9pPr marL="2446670" algn="l" defTabSz="611668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lara.waas@gsi.uni-muenchen.d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tephan.weltzer@gsi.uni-muenchen.d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si.uni-muenchen.de/studium/studiengaenge/master/ma_psto_2020.pdf" TargetMode="External"/><Relationship Id="rId5" Type="http://schemas.openxmlformats.org/officeDocument/2006/relationships/hyperlink" Target="https://www.gsi.uni-muenchen.de/studium/studiengaenge/master/ma_studienplan_2020_en.pdf" TargetMode="External"/><Relationship Id="rId4" Type="http://schemas.openxmlformats.org/officeDocument/2006/relationships/hyperlink" Target="https://lsf.verwaltung.uni-muenchen.d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lmu.de/en/workspace-for-students/student-support-services/finance-your-studies/scholarships/index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ralf.lechermann@verwaltung.uni-muenchen.d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gsi.uni-muenchen.de/personen/wiss_mitarbeiter/zinterer_tanja/index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witter.com/gsi_muenchen" TargetMode="External"/><Relationship Id="rId5" Type="http://schemas.openxmlformats.org/officeDocument/2006/relationships/hyperlink" Target="https://moodle.lmu.de/course/view.php?id=9473" TargetMode="External"/><Relationship Id="rId4" Type="http://schemas.openxmlformats.org/officeDocument/2006/relationships/hyperlink" Target="https://moodle.lmu.de/course/view.php?id=29293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si.uni-muenchen.de/summerschool/zusatz/intcult_comm_cert_progr/index.html" TargetMode="External"/><Relationship Id="rId5" Type="http://schemas.openxmlformats.org/officeDocument/2006/relationships/hyperlink" Target="https://www.gsi.uni-muenchen.de/summerschool/zusatz/envi_studies_carsoncenter/index.html" TargetMode="External"/><Relationship Id="rId4" Type="http://schemas.openxmlformats.org/officeDocument/2006/relationships/hyperlink" Target="https://www.gsi.uni-muenchen.de/studium/zusatz/nmun/index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esgmuenchen.de/" TargetMode="External"/><Relationship Id="rId4" Type="http://schemas.openxmlformats.org/officeDocument/2006/relationships/hyperlink" Target="https://www.sozialwissenschaften.uni-muenchen.de/fakultaet/foerderprogramme/ment15/index.htm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3" descr="st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1143000" y="1752600"/>
            <a:ext cx="77501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800" b="1" dirty="0">
                <a:solidFill>
                  <a:schemeClr val="bg2"/>
                </a:solidFill>
                <a:latin typeface="LMU CompatilFact" pitchFamily="2" charset="0"/>
              </a:rPr>
              <a:t>Geschwister Scholl Institute </a:t>
            </a:r>
            <a:r>
              <a:rPr lang="de-DE" altLang="de-DE" sz="1800" b="1" dirty="0" err="1">
                <a:solidFill>
                  <a:schemeClr val="bg2"/>
                </a:solidFill>
                <a:latin typeface="LMU CompatilFact" pitchFamily="2" charset="0"/>
              </a:rPr>
              <a:t>of</a:t>
            </a:r>
            <a:r>
              <a:rPr lang="de-DE" altLang="de-DE" sz="1800" b="1" dirty="0">
                <a:solidFill>
                  <a:schemeClr val="bg2"/>
                </a:solidFill>
                <a:latin typeface="LMU CompatilFact" pitchFamily="2" charset="0"/>
              </a:rPr>
              <a:t> Political Science</a:t>
            </a:r>
          </a:p>
          <a:p>
            <a:pPr eaLnBrk="0" hangingPunct="0"/>
            <a:endParaRPr lang="de-DE" altLang="de-DE" sz="1800" b="1" dirty="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1143000" y="2847975"/>
            <a:ext cx="7821613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3600" b="1" dirty="0" err="1">
                <a:solidFill>
                  <a:srgbClr val="006C31"/>
                </a:solidFill>
                <a:latin typeface="LMU CompatilFact" pitchFamily="2" charset="0"/>
              </a:rPr>
              <a:t>Introductory</a:t>
            </a:r>
            <a:r>
              <a:rPr lang="de-DE" altLang="de-DE" sz="3600" b="1" dirty="0">
                <a:solidFill>
                  <a:srgbClr val="006C31"/>
                </a:solidFill>
                <a:latin typeface="LMU CompatilFact" pitchFamily="2" charset="0"/>
              </a:rPr>
              <a:t> Meeting </a:t>
            </a:r>
          </a:p>
          <a:p>
            <a:pPr eaLnBrk="0" hangingPunct="0"/>
            <a:r>
              <a:rPr lang="de-DE" altLang="de-DE" sz="3600" b="1" dirty="0">
                <a:solidFill>
                  <a:srgbClr val="006C31"/>
                </a:solidFill>
                <a:latin typeface="LMU CompatilFact" pitchFamily="2" charset="0"/>
              </a:rPr>
              <a:t>M.A. Political Science</a:t>
            </a:r>
          </a:p>
          <a:p>
            <a:pPr eaLnBrk="0" hangingPunct="0"/>
            <a:endParaRPr lang="de-DE" altLang="de-DE" sz="2000" b="1" dirty="0">
              <a:latin typeface="LMU CompatilFact" pitchFamily="2" charset="0"/>
            </a:endParaRPr>
          </a:p>
          <a:p>
            <a:pPr eaLnBrk="0" hangingPunct="0"/>
            <a:r>
              <a:rPr lang="de-DE" altLang="de-DE" sz="2000" b="1" dirty="0">
                <a:latin typeface="LMU CompatilFact" pitchFamily="2" charset="0"/>
              </a:rPr>
              <a:t>Winter </a:t>
            </a:r>
            <a:r>
              <a:rPr lang="de-DE" altLang="de-DE" sz="2000" b="1" dirty="0" err="1">
                <a:latin typeface="LMU CompatilFact" pitchFamily="2" charset="0"/>
              </a:rPr>
              <a:t>term</a:t>
            </a:r>
            <a:r>
              <a:rPr lang="de-DE" altLang="de-DE" sz="2000" b="1" dirty="0">
                <a:latin typeface="LMU CompatilFact" pitchFamily="2" charset="0"/>
              </a:rPr>
              <a:t> 2025/26</a:t>
            </a:r>
          </a:p>
          <a:p>
            <a:pPr eaLnBrk="0" hangingPunct="0"/>
            <a:r>
              <a:rPr lang="de-DE" altLang="de-DE" sz="2000" b="1" dirty="0" err="1">
                <a:latin typeface="LMU CompatilFact" pitchFamily="2" charset="0"/>
              </a:rPr>
              <a:t>October</a:t>
            </a:r>
            <a:r>
              <a:rPr lang="de-DE" altLang="de-DE" sz="2000" b="1" dirty="0">
                <a:latin typeface="LMU CompatilFact" pitchFamily="2" charset="0"/>
              </a:rPr>
              <a:t> 2nd, 2025</a:t>
            </a:r>
            <a:endParaRPr lang="de-DE" altLang="de-DE" sz="2000" dirty="0">
              <a:latin typeface="LMU CompatilFac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1" grpId="0"/>
      <p:bldP spid="82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2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770413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Study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Program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Coordination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for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the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M.A. Political Science</a:t>
            </a:r>
          </a:p>
          <a:p>
            <a:pPr eaLnBrk="0" hangingPunct="0"/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r>
              <a:rPr lang="de-DE" altLang="de-DE" sz="2000" dirty="0">
                <a:latin typeface="LMU CompatilFact" pitchFamily="2" charset="0"/>
              </a:rPr>
              <a:t>Béatrice Alischer, M.A.</a:t>
            </a:r>
          </a:p>
          <a:p>
            <a:pPr eaLnBrk="0" hangingPunct="0"/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r>
              <a:rPr lang="de-DE" altLang="de-DE" sz="2000" dirty="0">
                <a:latin typeface="LMU CompatilFact" pitchFamily="2" charset="0"/>
              </a:rPr>
              <a:t>Room: 068</a:t>
            </a:r>
          </a:p>
          <a:p>
            <a:pPr eaLnBrk="0" hangingPunct="0"/>
            <a:r>
              <a:rPr lang="de-DE" altLang="de-DE" sz="2000" dirty="0">
                <a:latin typeface="LMU CompatilFact" pitchFamily="2" charset="0"/>
              </a:rPr>
              <a:t>Phone:	 +49 89 2180 9033</a:t>
            </a:r>
          </a:p>
          <a:p>
            <a:pPr eaLnBrk="0" hangingPunct="0"/>
            <a:r>
              <a:rPr lang="de-DE" altLang="de-DE" sz="2000" dirty="0">
                <a:latin typeface="LMU CompatilFact" pitchFamily="2" charset="0"/>
              </a:rPr>
              <a:t>Mail: </a:t>
            </a:r>
            <a:r>
              <a:rPr lang="de-DE" altLang="de-DE" sz="2000" dirty="0">
                <a:latin typeface="LMU CompatilFact" pitchFamily="2" charset="0"/>
                <a:hlinkClick r:id="rId4"/>
              </a:rPr>
              <a:t>masterstudiengang@gsi.uni-muenchen.de</a:t>
            </a:r>
            <a:endParaRPr lang="de-DE" altLang="de-DE" sz="2000" dirty="0">
              <a:latin typeface="LMU CompatilFac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3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7704137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Student Assistant</a:t>
            </a:r>
          </a:p>
          <a:p>
            <a:pPr eaLnBrk="0" hangingPunct="0"/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r>
              <a:rPr lang="de-DE" altLang="de-DE" sz="2000" i="1" dirty="0" err="1">
                <a:latin typeface="LMU CompatilFact" pitchFamily="2" charset="0"/>
              </a:rPr>
              <a:t>For</a:t>
            </a:r>
            <a:r>
              <a:rPr lang="de-DE" altLang="de-DE" sz="2000" i="1" dirty="0">
                <a:latin typeface="LMU CompatilFact" pitchFamily="2" charset="0"/>
              </a:rPr>
              <a:t> </a:t>
            </a:r>
            <a:r>
              <a:rPr lang="de-DE" altLang="de-DE" sz="2000" i="1" dirty="0" err="1">
                <a:latin typeface="LMU CompatilFact" pitchFamily="2" charset="0"/>
              </a:rPr>
              <a:t>questions</a:t>
            </a:r>
            <a:r>
              <a:rPr lang="de-DE" altLang="de-DE" sz="2000" i="1" dirty="0">
                <a:latin typeface="LMU CompatilFact" pitchFamily="2" charset="0"/>
              </a:rPr>
              <a:t> and </a:t>
            </a:r>
            <a:r>
              <a:rPr lang="de-DE" altLang="de-DE" sz="2000" i="1" dirty="0" err="1">
                <a:latin typeface="LMU CompatilFact" pitchFamily="2" charset="0"/>
              </a:rPr>
              <a:t>problems</a:t>
            </a:r>
            <a:r>
              <a:rPr lang="de-DE" altLang="de-DE" sz="2000" i="1" dirty="0">
                <a:latin typeface="LMU CompatilFact" pitchFamily="2" charset="0"/>
              </a:rPr>
              <a:t> </a:t>
            </a:r>
            <a:r>
              <a:rPr lang="de-DE" altLang="de-DE" sz="2000" i="1" dirty="0" err="1">
                <a:latin typeface="LMU CompatilFact" pitchFamily="2" charset="0"/>
              </a:rPr>
              <a:t>with</a:t>
            </a:r>
            <a:r>
              <a:rPr lang="de-DE" altLang="de-DE" sz="2000" i="1" dirty="0">
                <a:latin typeface="LMU CompatilFact" pitchFamily="2" charset="0"/>
              </a:rPr>
              <a:t> </a:t>
            </a:r>
            <a:r>
              <a:rPr lang="de-DE" altLang="de-DE" sz="2000" i="1" dirty="0" err="1">
                <a:latin typeface="LMU CompatilFact" pitchFamily="2" charset="0"/>
              </a:rPr>
              <a:t>course</a:t>
            </a:r>
            <a:r>
              <a:rPr lang="de-DE" altLang="de-DE" sz="2000" i="1" dirty="0">
                <a:latin typeface="LMU CompatilFact" pitchFamily="2" charset="0"/>
              </a:rPr>
              <a:t> </a:t>
            </a:r>
            <a:r>
              <a:rPr lang="de-DE" altLang="de-DE" sz="2000" i="1" dirty="0" err="1">
                <a:latin typeface="LMU CompatilFact" pitchFamily="2" charset="0"/>
              </a:rPr>
              <a:t>registration</a:t>
            </a:r>
            <a:endParaRPr lang="de-DE" altLang="de-DE" sz="2000" i="1" dirty="0">
              <a:latin typeface="LMU CompatilFact" pitchFamily="2" charset="0"/>
            </a:endParaRPr>
          </a:p>
          <a:p>
            <a:pPr eaLnBrk="0" hangingPunct="0"/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r>
              <a:rPr lang="de-DE" altLang="de-DE" sz="2000" dirty="0">
                <a:latin typeface="LMU CompatilFact" pitchFamily="2" charset="0"/>
              </a:rPr>
              <a:t>Irena </a:t>
            </a:r>
            <a:r>
              <a:rPr lang="de-DE" altLang="de-DE" sz="2000" dirty="0" err="1">
                <a:latin typeface="LMU CompatilFact" pitchFamily="2" charset="0"/>
              </a:rPr>
              <a:t>Kitanovska</a:t>
            </a: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r>
              <a:rPr lang="de-DE" altLang="de-DE" sz="2000" dirty="0">
                <a:latin typeface="LMU CompatilFact" pitchFamily="2" charset="0"/>
              </a:rPr>
              <a:t>Raum: 066</a:t>
            </a:r>
          </a:p>
          <a:p>
            <a:pPr eaLnBrk="0" hangingPunct="0"/>
            <a:r>
              <a:rPr lang="de-DE" altLang="de-DE" sz="2000" dirty="0">
                <a:latin typeface="LMU CompatilFact" pitchFamily="2" charset="0"/>
              </a:rPr>
              <a:t>Telefon:	 +49 89 2180 9106</a:t>
            </a:r>
          </a:p>
          <a:p>
            <a:pPr eaLnBrk="0" hangingPunct="0"/>
            <a:r>
              <a:rPr lang="de-DE" altLang="de-DE" sz="2000" dirty="0">
                <a:latin typeface="LMU CompatilFact" pitchFamily="2" charset="0"/>
              </a:rPr>
              <a:t>Mail: </a:t>
            </a:r>
            <a:r>
              <a:rPr lang="de-DE" altLang="de-DE" sz="2000" dirty="0">
                <a:latin typeface="LMU CompatilFact" pitchFamily="2" charset="0"/>
                <a:hlinkClick r:id="rId4"/>
              </a:rPr>
              <a:t>studienbuero@gsi.uni-muenchen.de</a:t>
            </a:r>
            <a:endParaRPr lang="de-DE" altLang="de-DE" sz="2000" dirty="0">
              <a:latin typeface="LMU CompatilFac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46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86DC8-4B9D-AD46-E563-C15115472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>
            <a:extLst>
              <a:ext uri="{FF2B5EF4-FFF2-40B4-BE49-F238E27FC236}">
                <a16:creationId xmlns:a16="http://schemas.microsoft.com/office/drawing/2014/main" id="{2C372C92-ADD6-C8A1-4E39-93A80A3EE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0432" y="29534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>
            <a:extLst>
              <a:ext uri="{FF2B5EF4-FFF2-40B4-BE49-F238E27FC236}">
                <a16:creationId xmlns:a16="http://schemas.microsoft.com/office/drawing/2014/main" id="{17F5646E-C604-839A-A042-429C7B224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>
            <a:extLst>
              <a:ext uri="{FF2B5EF4-FFF2-40B4-BE49-F238E27FC236}">
                <a16:creationId xmlns:a16="http://schemas.microsoft.com/office/drawing/2014/main" id="{EF79A9B3-FE7A-0B17-65CF-0CA92ED28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4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E40C315-4206-C504-640C-62D381EC9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28" y="1268760"/>
            <a:ext cx="9121930" cy="511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1DAE3-7F97-DBD6-B75E-099D22D16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>
            <a:extLst>
              <a:ext uri="{FF2B5EF4-FFF2-40B4-BE49-F238E27FC236}">
                <a16:creationId xmlns:a16="http://schemas.microsoft.com/office/drawing/2014/main" id="{84438D01-C84A-AEA6-8487-01EAE56E0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0432" y="29534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>
            <a:extLst>
              <a:ext uri="{FF2B5EF4-FFF2-40B4-BE49-F238E27FC236}">
                <a16:creationId xmlns:a16="http://schemas.microsoft.com/office/drawing/2014/main" id="{5DEC2F6C-301E-AE0B-4D3F-F69D822EF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>
            <a:extLst>
              <a:ext uri="{FF2B5EF4-FFF2-40B4-BE49-F238E27FC236}">
                <a16:creationId xmlns:a16="http://schemas.microsoft.com/office/drawing/2014/main" id="{E5A55453-2844-1526-4223-0B1FBD387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5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E71F770-26E6-B098-AEB5-97F51C2E40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90" r="14036"/>
          <a:stretch>
            <a:fillRect/>
          </a:stretch>
        </p:blipFill>
        <p:spPr>
          <a:xfrm>
            <a:off x="1187624" y="1262955"/>
            <a:ext cx="6552728" cy="515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6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1B45F-5273-74F1-EFDE-E760AC2DE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>
            <a:extLst>
              <a:ext uri="{FF2B5EF4-FFF2-40B4-BE49-F238E27FC236}">
                <a16:creationId xmlns:a16="http://schemas.microsoft.com/office/drawing/2014/main" id="{0A4BABC6-6DA1-3AF1-B412-7D38B8DAE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0432" y="29534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>
            <a:extLst>
              <a:ext uri="{FF2B5EF4-FFF2-40B4-BE49-F238E27FC236}">
                <a16:creationId xmlns:a16="http://schemas.microsoft.com/office/drawing/2014/main" id="{56A1AC83-C487-1337-766A-5A7FDF863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>
            <a:extLst>
              <a:ext uri="{FF2B5EF4-FFF2-40B4-BE49-F238E27FC236}">
                <a16:creationId xmlns:a16="http://schemas.microsoft.com/office/drawing/2014/main" id="{A0868F2E-525A-A9F3-F30D-08373CFE9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6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BC2A613-9CF6-C059-928B-1F04CD5F3E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2" y="1268760"/>
            <a:ext cx="9091448" cy="518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8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7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7992888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Program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structure</a:t>
            </a:r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120 ECTS </a:t>
            </a:r>
            <a:r>
              <a:rPr lang="de-DE" altLang="de-DE" sz="2000" dirty="0" err="1">
                <a:latin typeface="LMU CompatilFact" pitchFamily="2" charset="0"/>
              </a:rPr>
              <a:t>points</a:t>
            </a:r>
            <a:r>
              <a:rPr lang="de-DE" altLang="de-DE" sz="2000" dirty="0">
                <a:latin typeface="LMU CompatilFact" pitchFamily="2" charset="0"/>
              </a:rPr>
              <a:t>; </a:t>
            </a:r>
            <a:r>
              <a:rPr lang="de-DE" altLang="de-DE" sz="2000" dirty="0" err="1">
                <a:latin typeface="LMU CompatilFact" pitchFamily="2" charset="0"/>
              </a:rPr>
              <a:t>no</a:t>
            </a:r>
            <a:r>
              <a:rPr lang="de-DE" altLang="de-DE" sz="2000" dirty="0">
                <a:latin typeface="LMU CompatilFact" pitchFamily="2" charset="0"/>
              </a:rPr>
              <a:t> minor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Standard </a:t>
            </a:r>
            <a:r>
              <a:rPr lang="de-DE" altLang="de-DE" sz="2000" dirty="0" err="1">
                <a:latin typeface="LMU CompatilFact" pitchFamily="2" charset="0"/>
              </a:rPr>
              <a:t>period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study</a:t>
            </a:r>
            <a:r>
              <a:rPr lang="de-DE" altLang="de-DE" sz="2000" dirty="0">
                <a:latin typeface="LMU CompatilFact" pitchFamily="2" charset="0"/>
              </a:rPr>
              <a:t>: 4 </a:t>
            </a:r>
            <a:r>
              <a:rPr lang="de-DE" altLang="de-DE" sz="2000" dirty="0" err="1">
                <a:latin typeface="LMU CompatilFact" pitchFamily="2" charset="0"/>
              </a:rPr>
              <a:t>terms</a:t>
            </a: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Maximum </a:t>
            </a:r>
            <a:r>
              <a:rPr lang="de-DE" altLang="de-DE" sz="2000" dirty="0" err="1">
                <a:latin typeface="LMU CompatilFact" pitchFamily="2" charset="0"/>
              </a:rPr>
              <a:t>period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study</a:t>
            </a:r>
            <a:r>
              <a:rPr lang="de-DE" altLang="de-DE" sz="2000" dirty="0">
                <a:latin typeface="LMU CompatilFact" pitchFamily="2" charset="0"/>
              </a:rPr>
              <a:t>: 7 </a:t>
            </a:r>
            <a:r>
              <a:rPr lang="de-DE" altLang="de-DE" sz="2000" dirty="0" err="1">
                <a:latin typeface="LMU CompatilFact" pitchFamily="2" charset="0"/>
              </a:rPr>
              <a:t>terms</a:t>
            </a:r>
            <a:r>
              <a:rPr lang="de-DE" altLang="de-DE" sz="2000" dirty="0">
                <a:latin typeface="LMU CompatilFact" pitchFamily="2" charset="0"/>
              </a:rPr>
              <a:t>, </a:t>
            </a:r>
            <a:r>
              <a:rPr lang="de-DE" altLang="de-DE" sz="2000" dirty="0" err="1">
                <a:latin typeface="LMU CompatilFact" pitchFamily="2" charset="0"/>
              </a:rPr>
              <a:t>otherwise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exmatriculated</a:t>
            </a: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r>
              <a:rPr lang="de-DE" altLang="de-DE" sz="2000" dirty="0" err="1">
                <a:latin typeface="LMU CompatilFact" pitchFamily="2" charset="0"/>
              </a:rPr>
              <a:t>Elective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modules</a:t>
            </a:r>
            <a:r>
              <a:rPr lang="de-DE" altLang="de-DE" sz="2000" dirty="0">
                <a:latin typeface="LMU CompatilFact" pitchFamily="2" charset="0"/>
              </a:rPr>
              <a:t> in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second</a:t>
            </a:r>
            <a:r>
              <a:rPr lang="de-DE" altLang="de-DE" sz="2000" dirty="0">
                <a:latin typeface="LMU CompatilFact" pitchFamily="2" charset="0"/>
              </a:rPr>
              <a:t> and </a:t>
            </a:r>
            <a:r>
              <a:rPr lang="de-DE" altLang="de-DE" sz="2000" dirty="0" err="1">
                <a:latin typeface="LMU CompatilFact" pitchFamily="2" charset="0"/>
              </a:rPr>
              <a:t>third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term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are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divided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into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three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focus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areas</a:t>
            </a:r>
            <a:r>
              <a:rPr lang="de-DE" altLang="de-DE" sz="2000" dirty="0">
                <a:latin typeface="LMU CompatilFact" pitchFamily="2" charset="0"/>
              </a:rPr>
              <a:t> (out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which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you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chose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two</a:t>
            </a:r>
            <a:r>
              <a:rPr lang="de-DE" altLang="de-DE" sz="2000" dirty="0">
                <a:latin typeface="LMU CompatilFact" pitchFamily="2" charset="0"/>
              </a:rPr>
              <a:t>):</a:t>
            </a:r>
          </a:p>
          <a:p>
            <a:pPr marL="536575" indent="-174625" eaLnBrk="0" hangingPunct="0">
              <a:lnSpc>
                <a:spcPct val="150000"/>
              </a:lnSpc>
              <a:buFont typeface="Symbol" panose="05050102010706020507" pitchFamily="18" charset="2"/>
              <a:buChar char="-"/>
              <a:defRPr/>
            </a:pPr>
            <a:r>
              <a:rPr lang="de-DE" altLang="de-DE" sz="2000" dirty="0">
                <a:latin typeface="LMU CompatilFact" pitchFamily="2" charset="0"/>
              </a:rPr>
              <a:t> Democratic Politics and </a:t>
            </a:r>
            <a:r>
              <a:rPr lang="de-DE" altLang="de-DE" sz="2000" dirty="0" err="1">
                <a:latin typeface="LMU CompatilFact" pitchFamily="2" charset="0"/>
              </a:rPr>
              <a:t>Governance</a:t>
            </a:r>
            <a:endParaRPr lang="de-DE" altLang="de-DE" sz="2000" dirty="0">
              <a:latin typeface="LMU CompatilFact" pitchFamily="2" charset="0"/>
            </a:endParaRPr>
          </a:p>
          <a:p>
            <a:pPr marL="536575" indent="-174625" eaLnBrk="0" hangingPunct="0">
              <a:buFont typeface="Symbol" panose="05050102010706020507" pitchFamily="18" charset="2"/>
              <a:buChar char="-"/>
              <a:defRPr/>
            </a:pPr>
            <a:r>
              <a:rPr lang="de-DE" altLang="de-DE" sz="2000" dirty="0">
                <a:latin typeface="LMU CompatilFact" pitchFamily="2" charset="0"/>
              </a:rPr>
              <a:t> Global and European Politics</a:t>
            </a:r>
          </a:p>
          <a:p>
            <a:pPr marL="536575" indent="-174625" eaLnBrk="0" hangingPunct="0">
              <a:buFont typeface="Symbol" panose="05050102010706020507" pitchFamily="18" charset="2"/>
              <a:buChar char="-"/>
              <a:defRPr/>
            </a:pPr>
            <a:r>
              <a:rPr lang="de-DE" altLang="de-DE" sz="2000" dirty="0">
                <a:latin typeface="LMU CompatilFact" pitchFamily="2" charset="0"/>
              </a:rPr>
              <a:t> Public Policy and Public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21789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Text, Screenshot, parallel, Zahl enthält.&#10;&#10;Automatisch generierte Beschreibung">
            <a:extLst>
              <a:ext uri="{FF2B5EF4-FFF2-40B4-BE49-F238E27FC236}">
                <a16:creationId xmlns:a16="http://schemas.microsoft.com/office/drawing/2014/main" id="{505D9EB1-80AD-1C20-1AAF-0BD715011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595" y="47479"/>
            <a:ext cx="9559190" cy="67630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9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799288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Program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structure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: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Compulsory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modules</a:t>
            </a:r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marL="457200" indent="-457200" eaLnBrk="0" hangingPunct="0">
              <a:buFont typeface="+mj-lt"/>
              <a:buAutoNum type="arabicPeriod"/>
            </a:pPr>
            <a:r>
              <a:rPr lang="de-DE" altLang="de-DE" sz="2000" b="1" dirty="0">
                <a:latin typeface="LMU CompatilFact" pitchFamily="2" charset="0"/>
              </a:rPr>
              <a:t>Term</a:t>
            </a:r>
          </a:p>
          <a:p>
            <a:pPr marL="914400" lvl="1" indent="-4572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P1: </a:t>
            </a:r>
            <a:r>
              <a:rPr lang="de-DE" altLang="de-DE" sz="2000" i="1" dirty="0">
                <a:latin typeface="LMU CompatilFact" pitchFamily="2" charset="0"/>
              </a:rPr>
              <a:t>Research </a:t>
            </a:r>
            <a:r>
              <a:rPr lang="de-DE" altLang="de-DE" sz="2000" i="1" dirty="0" err="1">
                <a:latin typeface="LMU CompatilFact" pitchFamily="2" charset="0"/>
              </a:rPr>
              <a:t>Logic</a:t>
            </a:r>
            <a:r>
              <a:rPr lang="de-DE" altLang="de-DE" sz="2000" i="1" dirty="0">
                <a:latin typeface="LMU CompatilFact" pitchFamily="2" charset="0"/>
              </a:rPr>
              <a:t> </a:t>
            </a:r>
            <a:r>
              <a:rPr lang="de-DE" altLang="de-DE" sz="2000" i="1" dirty="0" err="1">
                <a:latin typeface="LMU CompatilFact" pitchFamily="2" charset="0"/>
              </a:rPr>
              <a:t>of</a:t>
            </a:r>
            <a:r>
              <a:rPr lang="de-DE" altLang="de-DE" sz="2000" i="1" dirty="0">
                <a:latin typeface="LMU CompatilFact" pitchFamily="2" charset="0"/>
              </a:rPr>
              <a:t> Political Science</a:t>
            </a:r>
          </a:p>
          <a:p>
            <a:pPr marL="914400" lvl="1" indent="-4572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P2 – P4: Basic </a:t>
            </a:r>
            <a:r>
              <a:rPr lang="de-DE" altLang="de-DE" sz="2000" dirty="0" err="1">
                <a:latin typeface="LMU CompatilFact" pitchFamily="2" charset="0"/>
              </a:rPr>
              <a:t>modules</a:t>
            </a:r>
            <a:r>
              <a:rPr lang="de-DE" altLang="de-DE" sz="2000" dirty="0">
                <a:latin typeface="LMU CompatilFact" pitchFamily="2" charset="0"/>
              </a:rPr>
              <a:t> in all </a:t>
            </a:r>
            <a:r>
              <a:rPr lang="de-DE" altLang="de-DE" sz="2000" dirty="0" err="1">
                <a:latin typeface="LMU CompatilFact" pitchFamily="2" charset="0"/>
              </a:rPr>
              <a:t>three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focus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areas</a:t>
            </a:r>
            <a:endParaRPr lang="de-DE" altLang="de-DE" sz="2000" dirty="0">
              <a:latin typeface="LMU CompatilFact" pitchFamily="2" charset="0"/>
            </a:endParaRPr>
          </a:p>
          <a:p>
            <a:pPr lvl="1" eaLnBrk="0" hangingPunct="0"/>
            <a:endParaRPr lang="de-DE" altLang="de-DE" sz="2000" dirty="0">
              <a:latin typeface="LMU CompatilFact" pitchFamily="2" charset="0"/>
            </a:endParaRPr>
          </a:p>
          <a:p>
            <a:pPr marL="457200" indent="-457200" eaLnBrk="0" hangingPunct="0">
              <a:buFont typeface="+mj-lt"/>
              <a:buAutoNum type="arabicPeriod"/>
            </a:pPr>
            <a:r>
              <a:rPr lang="de-DE" altLang="de-DE" sz="2000" b="1" dirty="0">
                <a:latin typeface="LMU CompatilFact" pitchFamily="2" charset="0"/>
              </a:rPr>
              <a:t>Term</a:t>
            </a:r>
          </a:p>
          <a:p>
            <a:pPr marL="914400" lvl="1" indent="-4572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P5: </a:t>
            </a:r>
            <a:r>
              <a:rPr lang="de-DE" altLang="de-DE" sz="2000" i="1" dirty="0" err="1">
                <a:latin typeface="LMU CompatilFact" pitchFamily="2" charset="0"/>
              </a:rPr>
              <a:t>Advanced</a:t>
            </a:r>
            <a:r>
              <a:rPr lang="de-DE" altLang="de-DE" sz="2000" i="1" dirty="0">
                <a:latin typeface="LMU CompatilFact" pitchFamily="2" charset="0"/>
              </a:rPr>
              <a:t> Research Methods </a:t>
            </a:r>
            <a:r>
              <a:rPr lang="de-DE" altLang="de-DE" sz="2000" i="1" dirty="0" err="1">
                <a:latin typeface="LMU CompatilFact" pitchFamily="2" charset="0"/>
              </a:rPr>
              <a:t>of</a:t>
            </a:r>
            <a:r>
              <a:rPr lang="de-DE" altLang="de-DE" sz="2000" i="1" dirty="0">
                <a:latin typeface="LMU CompatilFact" pitchFamily="2" charset="0"/>
              </a:rPr>
              <a:t> Political Science</a:t>
            </a:r>
          </a:p>
          <a:p>
            <a:pPr lvl="1" eaLnBrk="0" hangingPunct="0"/>
            <a:endParaRPr lang="de-DE" altLang="de-DE" sz="2000" dirty="0">
              <a:latin typeface="LMU CompatilFact" pitchFamily="2" charset="0"/>
            </a:endParaRPr>
          </a:p>
          <a:p>
            <a:pPr marL="457200" indent="-457200" eaLnBrk="0" hangingPunct="0">
              <a:buFont typeface="+mj-lt"/>
              <a:buAutoNum type="arabicPeriod"/>
            </a:pPr>
            <a:r>
              <a:rPr lang="de-DE" altLang="de-DE" sz="2000" b="1" dirty="0">
                <a:latin typeface="LMU CompatilFact" pitchFamily="2" charset="0"/>
              </a:rPr>
              <a:t>Term</a:t>
            </a:r>
          </a:p>
          <a:p>
            <a:pPr marL="914400" lvl="1" indent="-4572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P6: </a:t>
            </a:r>
            <a:r>
              <a:rPr lang="de-DE" altLang="de-DE" sz="2000" i="1" dirty="0">
                <a:latin typeface="LMU CompatilFact" pitchFamily="2" charset="0"/>
              </a:rPr>
              <a:t>Project Module</a:t>
            </a:r>
          </a:p>
          <a:p>
            <a:pPr lvl="1" eaLnBrk="0" hangingPunct="0"/>
            <a:endParaRPr lang="de-DE" altLang="de-DE" sz="2000" dirty="0">
              <a:latin typeface="LMU CompatilFact" pitchFamily="2" charset="0"/>
            </a:endParaRPr>
          </a:p>
          <a:p>
            <a:pPr marL="457200" indent="-457200" eaLnBrk="0" hangingPunct="0">
              <a:buFont typeface="+mj-lt"/>
              <a:buAutoNum type="arabicPeriod"/>
            </a:pPr>
            <a:r>
              <a:rPr lang="de-DE" altLang="de-DE" sz="2000" b="1" dirty="0">
                <a:latin typeface="LMU CompatilFact" pitchFamily="2" charset="0"/>
              </a:rPr>
              <a:t>Term</a:t>
            </a:r>
            <a:endParaRPr lang="de-DE" altLang="de-DE" sz="2000" dirty="0">
              <a:latin typeface="LMU CompatilFact" pitchFamily="2" charset="0"/>
            </a:endParaRPr>
          </a:p>
          <a:p>
            <a:pPr marL="914400" lvl="1" indent="-4572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P7: Master Module; </a:t>
            </a:r>
            <a:r>
              <a:rPr lang="de-DE" altLang="de-DE" sz="2000" dirty="0" err="1">
                <a:latin typeface="LMU CompatilFact" pitchFamily="2" charset="0"/>
              </a:rPr>
              <a:t>consisting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i="1" dirty="0">
                <a:latin typeface="LMU CompatilFact" pitchFamily="2" charset="0"/>
              </a:rPr>
              <a:t>Master Thesis </a:t>
            </a:r>
            <a:r>
              <a:rPr lang="de-DE" altLang="de-DE" sz="2000" dirty="0">
                <a:latin typeface="LMU CompatilFact" pitchFamily="2" charset="0"/>
              </a:rPr>
              <a:t>(23 </a:t>
            </a:r>
            <a:r>
              <a:rPr lang="de-DE" altLang="de-DE" sz="2000" dirty="0" err="1">
                <a:latin typeface="LMU CompatilFact" pitchFamily="2" charset="0"/>
              </a:rPr>
              <a:t>weeks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writing</a:t>
            </a:r>
            <a:r>
              <a:rPr lang="de-DE" altLang="de-DE" sz="2000" dirty="0">
                <a:latin typeface="LMU CompatilFact" pitchFamily="2" charset="0"/>
              </a:rPr>
              <a:t> time) and </a:t>
            </a:r>
            <a:r>
              <a:rPr lang="de-DE" altLang="de-DE" sz="2000" i="1" dirty="0">
                <a:latin typeface="LMU CompatilFact" pitchFamily="2" charset="0"/>
              </a:rPr>
              <a:t>Master Thesis Seminar</a:t>
            </a:r>
          </a:p>
        </p:txBody>
      </p:sp>
    </p:spTree>
    <p:extLst>
      <p:ext uri="{BB962C8B-B14F-4D97-AF65-F5344CB8AC3E}">
        <p14:creationId xmlns:p14="http://schemas.microsoft.com/office/powerpoint/2010/main" val="177471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E5C7E-6FFD-B439-AA12-7FDC8FED4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>
            <a:extLst>
              <a:ext uri="{FF2B5EF4-FFF2-40B4-BE49-F238E27FC236}">
                <a16:creationId xmlns:a16="http://schemas.microsoft.com/office/drawing/2014/main" id="{DA1344E9-0692-D93A-1EB2-41454085B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>
            <a:extLst>
              <a:ext uri="{FF2B5EF4-FFF2-40B4-BE49-F238E27FC236}">
                <a16:creationId xmlns:a16="http://schemas.microsoft.com/office/drawing/2014/main" id="{64B5C8AB-3B6C-1267-25CE-C52C9617D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>
            <a:extLst>
              <a:ext uri="{FF2B5EF4-FFF2-40B4-BE49-F238E27FC236}">
                <a16:creationId xmlns:a16="http://schemas.microsoft.com/office/drawing/2014/main" id="{885C50F1-F6F0-2F87-C924-F6E8225B7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10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>
            <a:extLst>
              <a:ext uri="{FF2B5EF4-FFF2-40B4-BE49-F238E27FC236}">
                <a16:creationId xmlns:a16="http://schemas.microsoft.com/office/drawing/2014/main" id="{F549ABA4-F60F-C9D5-22C0-F0CFA8C44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1659285"/>
            <a:ext cx="7992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Program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structure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: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Compulsory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modules</a:t>
            </a:r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77FC2E33-CFD9-6BCA-2F84-6B94726BB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234663"/>
              </p:ext>
            </p:extLst>
          </p:nvPr>
        </p:nvGraphicFramePr>
        <p:xfrm>
          <a:off x="899592" y="2455590"/>
          <a:ext cx="7272808" cy="3114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546253164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1673523473"/>
                    </a:ext>
                  </a:extLst>
                </a:gridCol>
              </a:tblGrid>
              <a:tr h="355064">
                <a:tc>
                  <a:txBody>
                    <a:bodyPr/>
                    <a:lstStyle/>
                    <a:p>
                      <a:r>
                        <a:rPr lang="de-DE" dirty="0"/>
                        <a:t>1. Term (Winter)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P1 </a:t>
                      </a:r>
                      <a:r>
                        <a:rPr lang="de-DE" altLang="de-DE" sz="1800" i="1" dirty="0">
                          <a:latin typeface="LMU CompatilFact" pitchFamily="2" charset="0"/>
                        </a:rPr>
                        <a:t>Research </a:t>
                      </a:r>
                      <a:r>
                        <a:rPr lang="de-DE" altLang="de-DE" sz="1800" i="1" dirty="0" err="1">
                          <a:latin typeface="LMU CompatilFact" pitchFamily="2" charset="0"/>
                        </a:rPr>
                        <a:t>Logic</a:t>
                      </a:r>
                      <a:r>
                        <a:rPr lang="de-DE" altLang="de-DE" sz="1800" i="1" dirty="0">
                          <a:latin typeface="LMU CompatilFact" pitchFamily="2" charset="0"/>
                        </a:rPr>
                        <a:t> </a:t>
                      </a:r>
                      <a:r>
                        <a:rPr lang="de-DE" altLang="de-DE" sz="1800" i="1" dirty="0" err="1">
                          <a:latin typeface="LMU CompatilFact" pitchFamily="2" charset="0"/>
                        </a:rPr>
                        <a:t>of</a:t>
                      </a:r>
                      <a:r>
                        <a:rPr lang="de-DE" altLang="de-DE" sz="1800" i="1" dirty="0">
                          <a:latin typeface="LMU CompatilFact" pitchFamily="2" charset="0"/>
                        </a:rPr>
                        <a:t> Political Science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altLang="de-DE" sz="1800" i="1" dirty="0">
                        <a:latin typeface="LMU CompatilFact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P2 – P4: </a:t>
                      </a:r>
                      <a:r>
                        <a:rPr lang="de-DE" altLang="de-DE" sz="1800" dirty="0">
                          <a:latin typeface="LMU CompatilFact" pitchFamily="2" charset="0"/>
                        </a:rPr>
                        <a:t>Basic </a:t>
                      </a:r>
                      <a:r>
                        <a:rPr lang="de-DE" altLang="de-DE" sz="1800" dirty="0" err="1">
                          <a:latin typeface="LMU CompatilFact" pitchFamily="2" charset="0"/>
                        </a:rPr>
                        <a:t>modules</a:t>
                      </a:r>
                      <a:r>
                        <a:rPr lang="de-DE" altLang="de-DE" sz="1800" dirty="0">
                          <a:latin typeface="LMU CompatilFact" pitchFamily="2" charset="0"/>
                        </a:rPr>
                        <a:t> in all </a:t>
                      </a:r>
                      <a:r>
                        <a:rPr lang="de-DE" altLang="de-DE" sz="1800" dirty="0" err="1">
                          <a:latin typeface="LMU CompatilFact" pitchFamily="2" charset="0"/>
                        </a:rPr>
                        <a:t>three</a:t>
                      </a:r>
                      <a:r>
                        <a:rPr lang="de-DE" altLang="de-DE" sz="1800" dirty="0">
                          <a:latin typeface="LMU CompatilFact" pitchFamily="2" charset="0"/>
                        </a:rPr>
                        <a:t> </a:t>
                      </a:r>
                      <a:r>
                        <a:rPr lang="de-DE" altLang="de-DE" sz="1800" dirty="0" err="1">
                          <a:latin typeface="LMU CompatilFact" pitchFamily="2" charset="0"/>
                        </a:rPr>
                        <a:t>focus</a:t>
                      </a:r>
                      <a:r>
                        <a:rPr lang="de-DE" altLang="de-DE" sz="1800" dirty="0">
                          <a:latin typeface="LMU CompatilFact" pitchFamily="2" charset="0"/>
                        </a:rPr>
                        <a:t> </a:t>
                      </a:r>
                      <a:r>
                        <a:rPr lang="de-DE" altLang="de-DE" sz="1800" dirty="0" err="1">
                          <a:latin typeface="LMU CompatilFact" pitchFamily="2" charset="0"/>
                        </a:rPr>
                        <a:t>areas</a:t>
                      </a:r>
                      <a:endParaRPr lang="de-DE" altLang="de-DE" sz="1800" dirty="0">
                        <a:latin typeface="LMU CompatilFac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40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2. Term (Summer)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1800" dirty="0">
                          <a:latin typeface="LMU CompatilFact" pitchFamily="2" charset="0"/>
                        </a:rPr>
                        <a:t>P5: </a:t>
                      </a:r>
                      <a:r>
                        <a:rPr lang="de-DE" altLang="de-DE" sz="1800" i="1" dirty="0" err="1">
                          <a:latin typeface="LMU CompatilFact" pitchFamily="2" charset="0"/>
                        </a:rPr>
                        <a:t>Advanced</a:t>
                      </a:r>
                      <a:r>
                        <a:rPr lang="de-DE" altLang="de-DE" sz="1800" i="1" dirty="0">
                          <a:latin typeface="LMU CompatilFact" pitchFamily="2" charset="0"/>
                        </a:rPr>
                        <a:t> Research Methods </a:t>
                      </a:r>
                      <a:r>
                        <a:rPr lang="de-DE" altLang="de-DE" sz="1800" i="1" dirty="0" err="1">
                          <a:latin typeface="LMU CompatilFact" pitchFamily="2" charset="0"/>
                        </a:rPr>
                        <a:t>of</a:t>
                      </a:r>
                      <a:r>
                        <a:rPr lang="de-DE" altLang="de-DE" sz="1800" i="1" dirty="0">
                          <a:latin typeface="LMU CompatilFact" pitchFamily="2" charset="0"/>
                        </a:rPr>
                        <a:t> Political Science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716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3. Term (Winter)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1800" dirty="0">
                          <a:latin typeface="LMU CompatilFact" pitchFamily="2" charset="0"/>
                        </a:rPr>
                        <a:t>P6: </a:t>
                      </a:r>
                      <a:r>
                        <a:rPr lang="de-DE" altLang="de-DE" sz="1800" i="1" dirty="0">
                          <a:latin typeface="LMU CompatilFact" pitchFamily="2" charset="0"/>
                        </a:rPr>
                        <a:t>Project Module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17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4. Term (Summer)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P7: </a:t>
                      </a:r>
                      <a:r>
                        <a:rPr lang="de-DE" i="1" dirty="0"/>
                        <a:t>Master Module</a:t>
                      </a:r>
                      <a:br>
                        <a:rPr lang="de-DE" i="1" dirty="0"/>
                      </a:br>
                      <a:r>
                        <a:rPr lang="de-DE" altLang="de-DE" sz="1800" dirty="0" err="1">
                          <a:latin typeface="LMU CompatilFact" pitchFamily="2" charset="0"/>
                        </a:rPr>
                        <a:t>consisting</a:t>
                      </a:r>
                      <a:r>
                        <a:rPr lang="de-DE" altLang="de-DE" sz="1800" dirty="0">
                          <a:latin typeface="LMU CompatilFact" pitchFamily="2" charset="0"/>
                        </a:rPr>
                        <a:t> </a:t>
                      </a:r>
                      <a:r>
                        <a:rPr lang="de-DE" altLang="de-DE" sz="1800" dirty="0" err="1">
                          <a:latin typeface="LMU CompatilFact" pitchFamily="2" charset="0"/>
                        </a:rPr>
                        <a:t>of</a:t>
                      </a:r>
                      <a:r>
                        <a:rPr lang="de-DE" altLang="de-DE" sz="1800" dirty="0">
                          <a:latin typeface="LMU CompatilFact" pitchFamily="2" charset="0"/>
                        </a:rPr>
                        <a:t> </a:t>
                      </a:r>
                      <a:r>
                        <a:rPr lang="de-DE" altLang="de-DE" sz="1800" i="1" dirty="0">
                          <a:latin typeface="LMU CompatilFact" pitchFamily="2" charset="0"/>
                        </a:rPr>
                        <a:t>Master Thesis </a:t>
                      </a:r>
                      <a:r>
                        <a:rPr lang="de-DE" altLang="de-DE" sz="1800" dirty="0">
                          <a:latin typeface="LMU CompatilFact" pitchFamily="2" charset="0"/>
                        </a:rPr>
                        <a:t>(22 </a:t>
                      </a:r>
                      <a:r>
                        <a:rPr lang="de-DE" altLang="de-DE" sz="1800" dirty="0" err="1">
                          <a:latin typeface="LMU CompatilFact" pitchFamily="2" charset="0"/>
                        </a:rPr>
                        <a:t>weeks</a:t>
                      </a:r>
                      <a:r>
                        <a:rPr lang="de-DE" altLang="de-DE" sz="1800" dirty="0">
                          <a:latin typeface="LMU CompatilFact" pitchFamily="2" charset="0"/>
                        </a:rPr>
                        <a:t> </a:t>
                      </a:r>
                      <a:r>
                        <a:rPr lang="de-DE" altLang="de-DE" sz="1800" dirty="0" err="1">
                          <a:latin typeface="LMU CompatilFact" pitchFamily="2" charset="0"/>
                        </a:rPr>
                        <a:t>writing</a:t>
                      </a:r>
                      <a:r>
                        <a:rPr lang="de-DE" altLang="de-DE" sz="1800" dirty="0">
                          <a:latin typeface="LMU CompatilFact" pitchFamily="2" charset="0"/>
                        </a:rPr>
                        <a:t> time) and </a:t>
                      </a:r>
                      <a:r>
                        <a:rPr lang="de-DE" altLang="de-DE" sz="1800" i="1" dirty="0">
                          <a:latin typeface="LMU CompatilFact" pitchFamily="2" charset="0"/>
                        </a:rPr>
                        <a:t>Master Thesis Seminar</a:t>
                      </a:r>
                      <a:endParaRPr lang="de-D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429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47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11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799288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Program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structure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: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Elective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modules</a:t>
            </a:r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lvl="1" eaLnBrk="0" hangingPunct="0"/>
            <a:endParaRPr lang="de-DE" altLang="de-DE" sz="2000" dirty="0">
              <a:latin typeface="LMU CompatilFact" pitchFamily="2" charset="0"/>
            </a:endParaRPr>
          </a:p>
          <a:p>
            <a:pPr marL="457200" indent="-457200" eaLnBrk="0" hangingPunct="0">
              <a:buFont typeface="+mj-lt"/>
              <a:buAutoNum type="arabicPeriod" startAt="2"/>
            </a:pPr>
            <a:r>
              <a:rPr lang="de-DE" altLang="de-DE" sz="2000" b="1" dirty="0">
                <a:latin typeface="LMU CompatilFact" pitchFamily="2" charset="0"/>
              </a:rPr>
              <a:t>Term</a:t>
            </a:r>
          </a:p>
          <a:p>
            <a:pPr lvl="1" eaLnBrk="0" hangingPunct="0"/>
            <a:r>
              <a:rPr lang="de-DE" altLang="de-DE" sz="2000" dirty="0" err="1">
                <a:latin typeface="LMU CompatilFact" pitchFamily="2" charset="0"/>
              </a:rPr>
              <a:t>Two</a:t>
            </a:r>
            <a:r>
              <a:rPr lang="de-DE" altLang="de-DE" sz="2000" dirty="0">
                <a:latin typeface="LMU CompatilFact" pitchFamily="2" charset="0"/>
              </a:rPr>
              <a:t> out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three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focus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areas</a:t>
            </a:r>
            <a:r>
              <a:rPr lang="de-DE" altLang="de-DE" sz="2000" dirty="0">
                <a:latin typeface="LMU CompatilFact" pitchFamily="2" charset="0"/>
              </a:rPr>
              <a:t>; </a:t>
            </a:r>
            <a:r>
              <a:rPr lang="de-DE" altLang="de-DE" sz="2000" dirty="0" err="1">
                <a:latin typeface="LMU CompatilFact" pitchFamily="2" charset="0"/>
              </a:rPr>
              <a:t>each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consisting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two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seminars</a:t>
            </a:r>
            <a:br>
              <a:rPr lang="de-DE" altLang="de-DE" sz="2000" dirty="0">
                <a:latin typeface="LMU CompatilFact" pitchFamily="2" charset="0"/>
              </a:rPr>
            </a:br>
            <a:r>
              <a:rPr lang="de-DE" altLang="de-DE" sz="2000" dirty="0" err="1">
                <a:latin typeface="LMU CompatilFact" pitchFamily="2" charset="0"/>
              </a:rPr>
              <a:t>Examnation</a:t>
            </a:r>
            <a:r>
              <a:rPr lang="de-DE" altLang="de-DE" sz="2000" dirty="0">
                <a:latin typeface="LMU CompatilFact" pitchFamily="2" charset="0"/>
              </a:rPr>
              <a:t>: </a:t>
            </a:r>
            <a:r>
              <a:rPr lang="de-DE" altLang="de-DE" sz="2000" dirty="0" err="1">
                <a:latin typeface="LMU CompatilFact" pitchFamily="2" charset="0"/>
              </a:rPr>
              <a:t>term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paper</a:t>
            </a:r>
            <a:r>
              <a:rPr lang="de-DE" altLang="de-DE" sz="2000" dirty="0">
                <a:latin typeface="LMU CompatilFact" pitchFamily="2" charset="0"/>
              </a:rPr>
              <a:t> AND </a:t>
            </a:r>
            <a:r>
              <a:rPr lang="de-DE" altLang="de-DE" sz="2000" dirty="0" err="1">
                <a:latin typeface="LMU CompatilFact" pitchFamily="2" charset="0"/>
              </a:rPr>
              <a:t>presentation</a:t>
            </a:r>
            <a:endParaRPr lang="de-DE" altLang="de-DE" sz="2000" dirty="0">
              <a:latin typeface="LMU CompatilFact" pitchFamily="2" charset="0"/>
            </a:endParaRPr>
          </a:p>
          <a:p>
            <a:pPr lvl="1" eaLnBrk="0" hangingPunct="0"/>
            <a:endParaRPr lang="de-DE" altLang="de-DE" sz="2000" dirty="0">
              <a:latin typeface="LMU CompatilFact" pitchFamily="2" charset="0"/>
            </a:endParaRPr>
          </a:p>
          <a:p>
            <a:pPr marL="457200" indent="-457200" eaLnBrk="0" hangingPunct="0">
              <a:buFont typeface="+mj-lt"/>
              <a:buAutoNum type="arabicPeriod" startAt="2"/>
            </a:pPr>
            <a:r>
              <a:rPr lang="de-DE" altLang="de-DE" sz="2000" b="1" dirty="0">
                <a:latin typeface="LMU CompatilFact" pitchFamily="2" charset="0"/>
              </a:rPr>
              <a:t>Term</a:t>
            </a:r>
          </a:p>
          <a:p>
            <a:pPr lvl="1" eaLnBrk="0" hangingPunct="0"/>
            <a:r>
              <a:rPr lang="de-DE" altLang="de-DE" sz="2000" dirty="0" err="1">
                <a:latin typeface="LMU CompatilFact" pitchFamily="2" charset="0"/>
              </a:rPr>
              <a:t>Two</a:t>
            </a:r>
            <a:r>
              <a:rPr lang="de-DE" altLang="de-DE" sz="2000" dirty="0">
                <a:latin typeface="LMU CompatilFact" pitchFamily="2" charset="0"/>
              </a:rPr>
              <a:t> out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three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focus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areas</a:t>
            </a:r>
            <a:r>
              <a:rPr lang="de-DE" altLang="de-DE" sz="2000" dirty="0">
                <a:latin typeface="LMU CompatilFact" pitchFamily="2" charset="0"/>
              </a:rPr>
              <a:t>; </a:t>
            </a:r>
            <a:r>
              <a:rPr lang="de-DE" altLang="de-DE" sz="2000" dirty="0" err="1">
                <a:latin typeface="LMU CompatilFact" pitchFamily="2" charset="0"/>
              </a:rPr>
              <a:t>each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consisting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two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seminars</a:t>
            </a:r>
            <a:endParaRPr lang="de-DE" altLang="de-DE" sz="2000" dirty="0">
              <a:latin typeface="LMU CompatilFact" pitchFamily="2" charset="0"/>
            </a:endParaRPr>
          </a:p>
          <a:p>
            <a:pPr lvl="1" eaLnBrk="0" hangingPunct="0"/>
            <a:r>
              <a:rPr lang="de-DE" altLang="de-DE" sz="2000" dirty="0" err="1">
                <a:latin typeface="LMU CompatilFact" pitchFamily="2" charset="0"/>
              </a:rPr>
              <a:t>Examnation</a:t>
            </a:r>
            <a:r>
              <a:rPr lang="de-DE" altLang="de-DE" sz="2000" dirty="0">
                <a:latin typeface="LMU CompatilFact" pitchFamily="2" charset="0"/>
              </a:rPr>
              <a:t>: </a:t>
            </a:r>
            <a:r>
              <a:rPr lang="de-DE" altLang="de-DE" sz="2000" dirty="0" err="1">
                <a:latin typeface="LMU CompatilFact" pitchFamily="2" charset="0"/>
              </a:rPr>
              <a:t>term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paper</a:t>
            </a:r>
            <a:r>
              <a:rPr lang="de-DE" altLang="de-DE" sz="2000" dirty="0">
                <a:latin typeface="LMU CompatilFact" pitchFamily="2" charset="0"/>
              </a:rPr>
              <a:t> AND </a:t>
            </a:r>
            <a:r>
              <a:rPr lang="de-DE" altLang="de-DE" sz="2000" dirty="0" err="1">
                <a:latin typeface="LMU CompatilFact" pitchFamily="2" charset="0"/>
              </a:rPr>
              <a:t>presentation</a:t>
            </a:r>
            <a:endParaRPr lang="de-DE" altLang="de-DE" sz="2000" dirty="0">
              <a:latin typeface="LMU CompatilFact" pitchFamily="2" charset="0"/>
            </a:endParaRPr>
          </a:p>
          <a:p>
            <a:pPr lvl="1" eaLnBrk="0" hangingPunct="0"/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r>
              <a:rPr lang="de-DE" altLang="de-DE" sz="2000" dirty="0" err="1">
                <a:latin typeface="LMU CompatilFact" pitchFamily="2" charset="0"/>
              </a:rPr>
              <a:t>You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may</a:t>
            </a:r>
            <a:r>
              <a:rPr lang="de-DE" altLang="de-DE" sz="2000" dirty="0">
                <a:latin typeface="LMU CompatilFact" pitchFamily="2" charset="0"/>
              </a:rPr>
              <a:t> switch </a:t>
            </a:r>
            <a:r>
              <a:rPr lang="de-DE" altLang="de-DE" sz="2000" dirty="0" err="1">
                <a:latin typeface="LMU CompatilFact" pitchFamily="2" charset="0"/>
              </a:rPr>
              <a:t>focus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areas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between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your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second</a:t>
            </a:r>
            <a:r>
              <a:rPr lang="de-DE" altLang="de-DE" sz="2000" dirty="0">
                <a:latin typeface="LMU CompatilFact" pitchFamily="2" charset="0"/>
              </a:rPr>
              <a:t> and </a:t>
            </a:r>
            <a:r>
              <a:rPr lang="de-DE" altLang="de-DE" sz="2000" dirty="0" err="1">
                <a:latin typeface="LMU CompatilFact" pitchFamily="2" charset="0"/>
              </a:rPr>
              <a:t>third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term</a:t>
            </a:r>
            <a:r>
              <a:rPr lang="de-DE" altLang="de-DE" sz="2000" dirty="0">
                <a:latin typeface="LMU CompatilFact" pitchFamily="2" charset="0"/>
              </a:rPr>
              <a:t>, </a:t>
            </a:r>
            <a:r>
              <a:rPr lang="de-DE" altLang="de-DE" sz="2000" dirty="0" err="1">
                <a:latin typeface="LMU CompatilFact" pitchFamily="2" charset="0"/>
              </a:rPr>
              <a:t>although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we</a:t>
            </a:r>
            <a:r>
              <a:rPr lang="de-DE" altLang="de-DE" sz="2000" dirty="0">
                <a:latin typeface="LMU CompatilFact" pitchFamily="2" charset="0"/>
              </a:rPr>
              <a:t> do not </a:t>
            </a:r>
            <a:r>
              <a:rPr lang="de-DE" altLang="de-DE" sz="2000" dirty="0" err="1">
                <a:latin typeface="LMU CompatilFact" pitchFamily="2" charset="0"/>
              </a:rPr>
              <a:t>recommend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doing</a:t>
            </a:r>
            <a:r>
              <a:rPr lang="de-DE" altLang="de-DE" sz="2000" dirty="0">
                <a:latin typeface="LMU CompatilFact" pitchFamily="2" charset="0"/>
              </a:rPr>
              <a:t> so, </a:t>
            </a:r>
            <a:r>
              <a:rPr lang="de-DE" altLang="de-DE" sz="2000" dirty="0" err="1">
                <a:latin typeface="LMU CompatilFact" pitchFamily="2" charset="0"/>
              </a:rPr>
              <a:t>as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en-US" altLang="de-DE" sz="2000" dirty="0">
                <a:latin typeface="LMU CompatilFact" pitchFamily="2" charset="0"/>
              </a:rPr>
              <a:t>specialization</a:t>
            </a:r>
            <a:r>
              <a:rPr lang="de-DE" altLang="de-DE" sz="2000" dirty="0">
                <a:latin typeface="LMU CompatilFact" pitchFamily="2" charset="0"/>
              </a:rPr>
              <a:t> will </a:t>
            </a:r>
            <a:r>
              <a:rPr lang="de-DE" altLang="de-DE" sz="2000" dirty="0" err="1">
                <a:latin typeface="LMU CompatilFact" pitchFamily="2" charset="0"/>
              </a:rPr>
              <a:t>help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you</a:t>
            </a:r>
            <a:r>
              <a:rPr lang="de-DE" altLang="de-DE" sz="2000" dirty="0">
                <a:latin typeface="LMU CompatilFact" pitchFamily="2" charset="0"/>
              </a:rPr>
              <a:t> in </a:t>
            </a:r>
            <a:r>
              <a:rPr lang="de-DE" altLang="de-DE" sz="2000" dirty="0" err="1">
                <a:latin typeface="LMU CompatilFact" pitchFamily="2" charset="0"/>
              </a:rPr>
              <a:t>your</a:t>
            </a:r>
            <a:r>
              <a:rPr lang="de-DE" altLang="de-DE" sz="2000" dirty="0">
                <a:latin typeface="LMU CompatilFact" pitchFamily="2" charset="0"/>
              </a:rPr>
              <a:t> MA </a:t>
            </a:r>
            <a:r>
              <a:rPr lang="de-DE" altLang="de-DE" sz="2000" dirty="0" err="1">
                <a:latin typeface="LMU CompatilFact" pitchFamily="2" charset="0"/>
              </a:rPr>
              <a:t>thesis</a:t>
            </a:r>
            <a:r>
              <a:rPr lang="de-DE" altLang="de-DE" sz="2000" dirty="0">
                <a:latin typeface="LMU CompatilFact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583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12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809200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Courses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to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take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in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the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first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term</a:t>
            </a:r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eaLnBrk="0" hangingPunct="0">
              <a:defRPr/>
            </a:pPr>
            <a:endParaRPr lang="de-DE" altLang="de-DE" sz="2000" b="1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r>
              <a:rPr lang="de-DE" altLang="de-DE" sz="2000" b="1" dirty="0">
                <a:latin typeface="LMU CompatilFact" pitchFamily="2" charset="0"/>
              </a:rPr>
              <a:t>P1: </a:t>
            </a:r>
            <a:r>
              <a:rPr lang="de-DE" altLang="de-DE" sz="2000" dirty="0">
                <a:latin typeface="LMU CompatilFact" pitchFamily="2" charset="0"/>
              </a:rPr>
              <a:t>Research </a:t>
            </a:r>
            <a:r>
              <a:rPr lang="de-DE" altLang="de-DE" sz="2000" dirty="0" err="1">
                <a:latin typeface="LMU CompatilFact" pitchFamily="2" charset="0"/>
              </a:rPr>
              <a:t>Logic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Political Science</a:t>
            </a:r>
          </a:p>
          <a:p>
            <a:pPr marL="536575" indent="-174625" eaLnBrk="0" hangingPunct="0">
              <a:buFont typeface="Symbol" panose="05050102010706020507" pitchFamily="18" charset="2"/>
              <a:buChar char="-"/>
              <a:defRPr/>
            </a:pP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Lecture</a:t>
            </a:r>
            <a:r>
              <a:rPr lang="de-DE" altLang="de-DE" sz="2000" dirty="0">
                <a:latin typeface="LMU CompatilFact" pitchFamily="2" charset="0"/>
              </a:rPr>
              <a:t>: Methods in Political Science</a:t>
            </a:r>
          </a:p>
          <a:p>
            <a:pPr marL="536575" indent="-174625" eaLnBrk="0" hangingPunct="0">
              <a:buFont typeface="Symbol" panose="05050102010706020507" pitchFamily="18" charset="2"/>
              <a:buChar char="-"/>
              <a:defRPr/>
            </a:pPr>
            <a:r>
              <a:rPr lang="de-DE" altLang="de-DE" sz="2000" dirty="0">
                <a:latin typeface="LMU CompatilFact" pitchFamily="2" charset="0"/>
              </a:rPr>
              <a:t> Tutorial: Methods in Political Science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r>
              <a:rPr lang="de-DE" altLang="de-DE" sz="2000" b="1" dirty="0">
                <a:latin typeface="LMU CompatilFact" pitchFamily="2" charset="0"/>
              </a:rPr>
              <a:t>P2: </a:t>
            </a:r>
            <a:r>
              <a:rPr lang="de-DE" altLang="de-DE" sz="2000" dirty="0">
                <a:latin typeface="LMU CompatilFact" pitchFamily="2" charset="0"/>
              </a:rPr>
              <a:t>Basic Module Democracy Research and </a:t>
            </a:r>
            <a:r>
              <a:rPr lang="de-DE" altLang="de-DE" sz="2000" dirty="0" err="1">
                <a:latin typeface="LMU CompatilFact" pitchFamily="2" charset="0"/>
              </a:rPr>
              <a:t>Governance</a:t>
            </a:r>
            <a:endParaRPr lang="de-DE" altLang="de-DE" sz="2000" dirty="0">
              <a:latin typeface="LMU CompatilFact" pitchFamily="2" charset="0"/>
            </a:endParaRPr>
          </a:p>
          <a:p>
            <a:pPr marL="536575" indent="-174625" eaLnBrk="0" hangingPunct="0">
              <a:buFont typeface="Symbol" panose="05050102010706020507" pitchFamily="18" charset="2"/>
              <a:buChar char="-"/>
              <a:defRPr/>
            </a:pPr>
            <a:r>
              <a:rPr lang="de-DE" altLang="de-DE" sz="2000" dirty="0">
                <a:latin typeface="LMU CompatilFact" pitchFamily="2" charset="0"/>
              </a:rPr>
              <a:t> Seminar : Challenges </a:t>
            </a:r>
            <a:r>
              <a:rPr lang="de-DE" altLang="de-DE" sz="2000" dirty="0" err="1">
                <a:latin typeface="LMU CompatilFact" pitchFamily="2" charset="0"/>
              </a:rPr>
              <a:t>to</a:t>
            </a:r>
            <a:r>
              <a:rPr lang="de-DE" altLang="de-DE" sz="2000" dirty="0">
                <a:latin typeface="LMU CompatilFact" pitchFamily="2" charset="0"/>
              </a:rPr>
              <a:t> Democracy in Modern Contemporary Societies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r>
              <a:rPr lang="de-DE" altLang="de-DE" sz="2000" b="1" dirty="0">
                <a:latin typeface="LMU CompatilFact" pitchFamily="2" charset="0"/>
              </a:rPr>
              <a:t>P3: </a:t>
            </a:r>
            <a:r>
              <a:rPr lang="de-DE" altLang="de-DE" sz="2000" dirty="0">
                <a:latin typeface="LMU CompatilFact" pitchFamily="2" charset="0"/>
              </a:rPr>
              <a:t>Basic Module International Relations and European Studies</a:t>
            </a:r>
          </a:p>
          <a:p>
            <a:pPr marL="536575" indent="-174625" eaLnBrk="0" hangingPunct="0">
              <a:buFont typeface="Symbol" panose="05050102010706020507" pitchFamily="18" charset="2"/>
              <a:buChar char="-"/>
              <a:defRPr/>
            </a:pPr>
            <a:r>
              <a:rPr lang="de-DE" altLang="de-DE" sz="2000" dirty="0">
                <a:latin typeface="LMU CompatilFact" pitchFamily="2" charset="0"/>
              </a:rPr>
              <a:t> Seminar: </a:t>
            </a:r>
            <a:r>
              <a:rPr lang="de-DE" altLang="de-DE" sz="2000" dirty="0" err="1">
                <a:latin typeface="LMU CompatilFact" pitchFamily="2" charset="0"/>
              </a:rPr>
              <a:t>Debates</a:t>
            </a:r>
            <a:r>
              <a:rPr lang="de-DE" altLang="de-DE" sz="2000" dirty="0">
                <a:latin typeface="LMU CompatilFact" pitchFamily="2" charset="0"/>
              </a:rPr>
              <a:t> in International Relations and European Studies</a:t>
            </a:r>
            <a:endParaRPr lang="de-DE" altLang="de-DE" sz="2000" b="1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r>
              <a:rPr lang="de-DE" altLang="de-DE" sz="2000" b="1" dirty="0">
                <a:latin typeface="LMU CompatilFact" pitchFamily="2" charset="0"/>
              </a:rPr>
              <a:t>P4: </a:t>
            </a:r>
            <a:r>
              <a:rPr lang="de-DE" altLang="de-DE" sz="2000" dirty="0">
                <a:latin typeface="LMU CompatilFact" pitchFamily="2" charset="0"/>
              </a:rPr>
              <a:t>Basic Module Public Policy and Public Administration</a:t>
            </a:r>
          </a:p>
          <a:p>
            <a:pPr marL="536575" indent="-174625" eaLnBrk="0" hangingPunct="0">
              <a:buFont typeface="Symbol" panose="05050102010706020507" pitchFamily="18" charset="2"/>
              <a:buChar char="-"/>
              <a:defRPr/>
            </a:pPr>
            <a:r>
              <a:rPr lang="de-DE" altLang="de-DE" sz="2000" dirty="0">
                <a:latin typeface="LMU CompatilFact" pitchFamily="2" charset="0"/>
              </a:rPr>
              <a:t> Seminar: </a:t>
            </a:r>
            <a:r>
              <a:rPr lang="de-DE" altLang="de-DE" sz="2000" dirty="0" err="1">
                <a:latin typeface="LMU CompatilFact" pitchFamily="2" charset="0"/>
              </a:rPr>
              <a:t>Fundamentals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Public Policy and Public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25624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13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809200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Organization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of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Studies</a:t>
            </a:r>
          </a:p>
          <a:p>
            <a:pPr eaLnBrk="0" hangingPunct="0"/>
            <a:endParaRPr lang="de-DE" altLang="de-DE" sz="2000" b="1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b="1" dirty="0" err="1">
                <a:latin typeface="LMU CompatilFact" pitchFamily="2" charset="0"/>
              </a:rPr>
              <a:t>Enrolment</a:t>
            </a:r>
            <a:r>
              <a:rPr lang="de-DE" altLang="de-DE" sz="2000" b="1" dirty="0">
                <a:latin typeface="LMU CompatilFact" pitchFamily="2" charset="0"/>
              </a:rPr>
              <a:t> </a:t>
            </a:r>
            <a:r>
              <a:rPr lang="de-DE" altLang="de-DE" sz="2000" b="1" dirty="0" err="1">
                <a:latin typeface="LMU CompatilFact" pitchFamily="2" charset="0"/>
              </a:rPr>
              <a:t>for</a:t>
            </a:r>
            <a:r>
              <a:rPr lang="de-DE" altLang="de-DE" sz="2000" b="1" dirty="0">
                <a:latin typeface="LMU CompatilFact" pitchFamily="2" charset="0"/>
              </a:rPr>
              <a:t> all </a:t>
            </a:r>
            <a:r>
              <a:rPr lang="de-DE" altLang="de-DE" sz="2000" b="1" dirty="0" err="1">
                <a:latin typeface="LMU CompatilFact" pitchFamily="2" charset="0"/>
              </a:rPr>
              <a:t>courses</a:t>
            </a:r>
            <a:r>
              <a:rPr lang="de-DE" altLang="de-DE" sz="2000" b="1" dirty="0">
                <a:latin typeface="LMU CompatilFact" pitchFamily="2" charset="0"/>
              </a:rPr>
              <a:t> </a:t>
            </a:r>
            <a:r>
              <a:rPr lang="de-DE" altLang="de-DE" sz="2000" b="1" dirty="0" err="1">
                <a:latin typeface="LMU CompatilFact" pitchFamily="2" charset="0"/>
              </a:rPr>
              <a:t>is</a:t>
            </a:r>
            <a:r>
              <a:rPr lang="de-DE" altLang="de-DE" sz="2000" b="1" dirty="0">
                <a:latin typeface="LMU CompatilFact" pitchFamily="2" charset="0"/>
              </a:rPr>
              <a:t> </a:t>
            </a:r>
            <a:r>
              <a:rPr lang="de-DE" altLang="de-DE" sz="2000" b="1" dirty="0" err="1">
                <a:latin typeface="LMU CompatilFact" pitchFamily="2" charset="0"/>
              </a:rPr>
              <a:t>mandatory</a:t>
            </a:r>
            <a:r>
              <a:rPr lang="de-DE" altLang="de-DE" sz="2000" dirty="0">
                <a:latin typeface="LMU CompatilFact" pitchFamily="2" charset="0"/>
              </a:rPr>
              <a:t>, 1-2 </a:t>
            </a:r>
            <a:r>
              <a:rPr lang="de-DE" altLang="de-DE" sz="2000" dirty="0" err="1">
                <a:latin typeface="LMU CompatilFact" pitchFamily="2" charset="0"/>
              </a:rPr>
              <a:t>weeks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before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start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term</a:t>
            </a:r>
            <a:r>
              <a:rPr lang="de-DE" altLang="de-DE" sz="2000" dirty="0">
                <a:latin typeface="LMU CompatilFact" pitchFamily="2" charset="0"/>
              </a:rPr>
              <a:t> via </a:t>
            </a:r>
            <a:r>
              <a:rPr lang="de-DE" altLang="de-DE" sz="2000" dirty="0">
                <a:latin typeface="LMU CompatilFact" pitchFamily="2" charset="0"/>
                <a:hlinkClick r:id="rId4"/>
              </a:rPr>
              <a:t>LSF</a:t>
            </a:r>
            <a:r>
              <a:rPr lang="de-DE" altLang="de-DE" sz="2000" dirty="0">
                <a:latin typeface="LMU CompatilFact" pitchFamily="2" charset="0"/>
              </a:rPr>
              <a:t>.</a:t>
            </a:r>
            <a:br>
              <a:rPr lang="de-DE" altLang="de-DE" sz="2000" dirty="0">
                <a:latin typeface="LMU CompatilFact" pitchFamily="2" charset="0"/>
              </a:rPr>
            </a:br>
            <a:r>
              <a:rPr lang="de-DE" altLang="de-DE" sz="2000" b="1" dirty="0">
                <a:latin typeface="LMU CompatilFact" pitchFamily="2" charset="0"/>
              </a:rPr>
              <a:t>6th – 8th Oktober 2025</a:t>
            </a:r>
            <a:br>
              <a:rPr lang="de-DE" altLang="de-DE" sz="2000" b="1" dirty="0">
                <a:latin typeface="LMU CompatilFact" pitchFamily="2" charset="0"/>
              </a:rPr>
            </a:br>
            <a:endParaRPr lang="de-DE" altLang="de-DE" sz="2000" b="1" dirty="0">
              <a:latin typeface="LMU CompatilFact" pitchFamily="2" charset="0"/>
              <a:sym typeface="Wingdings" pitchFamily="2" charset="2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b="1" dirty="0">
                <a:latin typeface="LMU CompatilFact" pitchFamily="2" charset="0"/>
              </a:rPr>
              <a:t>Registration </a:t>
            </a:r>
            <a:r>
              <a:rPr lang="de-DE" altLang="de-DE" sz="2000" b="1" dirty="0" err="1">
                <a:latin typeface="LMU CompatilFact" pitchFamily="2" charset="0"/>
              </a:rPr>
              <a:t>for</a:t>
            </a:r>
            <a:r>
              <a:rPr lang="de-DE" altLang="de-DE" sz="2000" b="1" dirty="0">
                <a:latin typeface="LMU CompatilFact" pitchFamily="2" charset="0"/>
              </a:rPr>
              <a:t> </a:t>
            </a:r>
            <a:r>
              <a:rPr lang="de-DE" altLang="de-DE" sz="2000" b="1" dirty="0" err="1">
                <a:latin typeface="LMU CompatilFact" pitchFamily="2" charset="0"/>
              </a:rPr>
              <a:t>exams</a:t>
            </a:r>
            <a:r>
              <a:rPr lang="de-DE" altLang="de-DE" sz="2000" b="1" dirty="0">
                <a:latin typeface="LMU CompatilFact" pitchFamily="2" charset="0"/>
              </a:rPr>
              <a:t> </a:t>
            </a:r>
            <a:r>
              <a:rPr lang="de-DE" altLang="de-DE" sz="2000" b="1" dirty="0" err="1">
                <a:latin typeface="LMU CompatilFact" pitchFamily="2" charset="0"/>
              </a:rPr>
              <a:t>is</a:t>
            </a:r>
            <a:r>
              <a:rPr lang="de-DE" altLang="de-DE" sz="2000" b="1" dirty="0">
                <a:latin typeface="LMU CompatilFact" pitchFamily="2" charset="0"/>
              </a:rPr>
              <a:t> </a:t>
            </a:r>
            <a:r>
              <a:rPr lang="de-DE" altLang="de-DE" sz="2000" b="1" dirty="0" err="1">
                <a:latin typeface="LMU CompatilFact" pitchFamily="2" charset="0"/>
              </a:rPr>
              <a:t>mandatory</a:t>
            </a:r>
            <a:r>
              <a:rPr lang="de-DE" altLang="de-DE" sz="2000" dirty="0">
                <a:latin typeface="LMU CompatilFact" pitchFamily="2" charset="0"/>
              </a:rPr>
              <a:t>, 7th-8th </a:t>
            </a:r>
            <a:r>
              <a:rPr lang="de-DE" altLang="de-DE" sz="2000" dirty="0" err="1">
                <a:latin typeface="LMU CompatilFact" pitchFamily="2" charset="0"/>
              </a:rPr>
              <a:t>week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lecture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period</a:t>
            </a:r>
            <a:r>
              <a:rPr lang="de-DE" altLang="de-DE" sz="2000" dirty="0">
                <a:latin typeface="LMU CompatilFact" pitchFamily="2" charset="0"/>
              </a:rPr>
              <a:t> via </a:t>
            </a:r>
            <a:r>
              <a:rPr lang="de-DE" altLang="de-DE" sz="2000" dirty="0">
                <a:latin typeface="LMU CompatilFact" pitchFamily="2" charset="0"/>
                <a:hlinkClick r:id="rId4"/>
              </a:rPr>
              <a:t>LSF</a:t>
            </a:r>
            <a:r>
              <a:rPr lang="de-DE" altLang="de-DE" sz="2000" dirty="0">
                <a:latin typeface="LMU CompatilFact" pitchFamily="2" charset="0"/>
              </a:rPr>
              <a:t> (</a:t>
            </a:r>
            <a:r>
              <a:rPr lang="de-DE" altLang="de-DE" sz="2000" dirty="0" err="1">
                <a:latin typeface="LMU CompatilFact" pitchFamily="2" charset="0"/>
              </a:rPr>
              <a:t>applies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to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exams</a:t>
            </a:r>
            <a:r>
              <a:rPr lang="de-DE" altLang="de-DE" sz="2000" dirty="0">
                <a:latin typeface="LMU CompatilFact" pitchFamily="2" charset="0"/>
              </a:rPr>
              <a:t>, </a:t>
            </a:r>
            <a:r>
              <a:rPr lang="de-DE" altLang="de-DE" sz="2000" dirty="0" err="1">
                <a:latin typeface="LMU CompatilFact" pitchFamily="2" charset="0"/>
              </a:rPr>
              <a:t>presentations</a:t>
            </a:r>
            <a:r>
              <a:rPr lang="de-DE" altLang="de-DE" sz="2000" dirty="0">
                <a:latin typeface="LMU CompatilFact" pitchFamily="2" charset="0"/>
              </a:rPr>
              <a:t>, </a:t>
            </a:r>
            <a:r>
              <a:rPr lang="de-DE" altLang="de-DE" sz="2000" dirty="0" err="1">
                <a:latin typeface="LMU CompatilFact" pitchFamily="2" charset="0"/>
              </a:rPr>
              <a:t>term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papers</a:t>
            </a:r>
            <a:r>
              <a:rPr lang="de-DE" altLang="de-DE" sz="2000" dirty="0">
                <a:latin typeface="LMU CompatilFact" pitchFamily="2" charset="0"/>
              </a:rPr>
              <a:t> and </a:t>
            </a:r>
            <a:r>
              <a:rPr lang="de-DE" altLang="de-DE" sz="2000" dirty="0" err="1">
                <a:latin typeface="LMU CompatilFact" pitchFamily="2" charset="0"/>
              </a:rPr>
              <a:t>graded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exercises</a:t>
            </a:r>
            <a:r>
              <a:rPr lang="de-DE" altLang="de-DE" sz="2000" dirty="0">
                <a:latin typeface="LMU CompatilFact" pitchFamily="2" charset="0"/>
              </a:rPr>
              <a:t>). </a:t>
            </a:r>
            <a:br>
              <a:rPr lang="de-DE" altLang="de-DE" sz="2000" dirty="0">
                <a:latin typeface="LMU CompatilFact" pitchFamily="2" charset="0"/>
              </a:rPr>
            </a:br>
            <a:r>
              <a:rPr lang="de-DE" altLang="de-DE" sz="2000" b="1" dirty="0">
                <a:latin typeface="LMU CompatilFact" pitchFamily="2" charset="0"/>
              </a:rPr>
              <a:t>5th – 7th </a:t>
            </a:r>
            <a:r>
              <a:rPr lang="de-DE" altLang="de-DE" sz="2000" b="1" dirty="0" err="1">
                <a:latin typeface="LMU CompatilFact" pitchFamily="2" charset="0"/>
              </a:rPr>
              <a:t>January</a:t>
            </a:r>
            <a:r>
              <a:rPr lang="de-DE" altLang="de-DE" sz="2000" b="1" dirty="0">
                <a:latin typeface="LMU CompatilFact" pitchFamily="2" charset="0"/>
              </a:rPr>
              <a:t> 2026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b="1" dirty="0">
              <a:latin typeface="LMU CompatilFact" pitchFamily="2" charset="0"/>
            </a:endParaRPr>
          </a:p>
          <a:p>
            <a:pPr eaLnBrk="0" hangingPunct="0"/>
            <a:r>
              <a:rPr lang="de-DE" altLang="de-DE" sz="2000" b="1" dirty="0" err="1">
                <a:latin typeface="LMU CompatilFact" pitchFamily="2" charset="0"/>
              </a:rPr>
              <a:t>Important</a:t>
            </a:r>
            <a:r>
              <a:rPr lang="de-DE" altLang="de-DE" sz="2000" b="1" dirty="0">
                <a:latin typeface="LMU CompatilFact" pitchFamily="2" charset="0"/>
              </a:rPr>
              <a:t> </a:t>
            </a:r>
            <a:r>
              <a:rPr lang="de-DE" altLang="de-DE" sz="2000" b="1" dirty="0" err="1">
                <a:latin typeface="LMU CompatilFact" pitchFamily="2" charset="0"/>
              </a:rPr>
              <a:t>documents</a:t>
            </a:r>
            <a:endParaRPr lang="de-DE" altLang="de-DE" sz="2000" b="1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  <a:hlinkClick r:id="rId5"/>
              </a:rPr>
              <a:t>Curriculum</a:t>
            </a: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  <a:hlinkClick r:id="rId6"/>
              </a:rPr>
              <a:t>Studien- und Prüfungsordnung</a:t>
            </a:r>
            <a:r>
              <a:rPr lang="de-DE" altLang="de-DE" sz="2000" dirty="0">
                <a:latin typeface="LMU CompatilFact" pitchFamily="2" charset="0"/>
              </a:rPr>
              <a:t> (Study and </a:t>
            </a:r>
            <a:r>
              <a:rPr lang="de-DE" altLang="de-DE" sz="2000" dirty="0" err="1">
                <a:latin typeface="LMU CompatilFact" pitchFamily="2" charset="0"/>
              </a:rPr>
              <a:t>examination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regulations</a:t>
            </a:r>
            <a:r>
              <a:rPr lang="de-DE" altLang="de-DE" sz="2000" dirty="0">
                <a:latin typeface="LMU CompatilFact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045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14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809200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Examinations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during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your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studies</a:t>
            </a: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b="1" dirty="0">
                <a:latin typeface="LMU CompatilFact" pitchFamily="2" charset="0"/>
              </a:rPr>
              <a:t>P1: </a:t>
            </a:r>
            <a:r>
              <a:rPr lang="de-DE" altLang="de-DE" sz="2000" dirty="0" err="1">
                <a:latin typeface="LMU CompatilFact" pitchFamily="2" charset="0"/>
              </a:rPr>
              <a:t>Lecture</a:t>
            </a:r>
            <a:r>
              <a:rPr lang="de-DE" altLang="de-DE" sz="2000" dirty="0">
                <a:latin typeface="LMU CompatilFact" pitchFamily="2" charset="0"/>
              </a:rPr>
              <a:t> and </a:t>
            </a:r>
            <a:r>
              <a:rPr lang="de-DE" altLang="de-DE" sz="2000" dirty="0" err="1">
                <a:latin typeface="LMU CompatilFact" pitchFamily="2" charset="0"/>
              </a:rPr>
              <a:t>tutorial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are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examined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together</a:t>
            </a:r>
            <a:r>
              <a:rPr lang="de-DE" altLang="de-DE" sz="2000" dirty="0">
                <a:latin typeface="LMU CompatilFact" pitchFamily="2" charset="0"/>
              </a:rPr>
              <a:t> in a </a:t>
            </a:r>
            <a:r>
              <a:rPr lang="de-DE" altLang="de-DE" sz="2000" dirty="0" err="1">
                <a:latin typeface="LMU CompatilFact" pitchFamily="2" charset="0"/>
              </a:rPr>
              <a:t>written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exam</a:t>
            </a:r>
            <a:r>
              <a:rPr lang="de-DE" altLang="de-DE" sz="2000" dirty="0">
                <a:latin typeface="LMU CompatilFact" pitchFamily="2" charset="0"/>
              </a:rPr>
              <a:t>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b="1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b="1" dirty="0">
                <a:latin typeface="LMU CompatilFact" pitchFamily="2" charset="0"/>
              </a:rPr>
              <a:t>P2-P4: </a:t>
            </a:r>
            <a:r>
              <a:rPr lang="de-DE" altLang="de-DE" sz="2000" dirty="0">
                <a:latin typeface="LMU CompatilFact" pitchFamily="2" charset="0"/>
              </a:rPr>
              <a:t>In </a:t>
            </a:r>
            <a:r>
              <a:rPr lang="de-DE" altLang="de-DE" sz="2000" dirty="0" err="1">
                <a:latin typeface="LMU CompatilFact" pitchFamily="2" charset="0"/>
              </a:rPr>
              <a:t>each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module</a:t>
            </a:r>
            <a:r>
              <a:rPr lang="de-DE" altLang="de-DE" sz="2000" dirty="0">
                <a:latin typeface="LMU CompatilFact" pitchFamily="2" charset="0"/>
              </a:rPr>
              <a:t>, </a:t>
            </a:r>
            <a:r>
              <a:rPr lang="de-DE" altLang="de-DE" sz="2000" b="1" dirty="0" err="1">
                <a:latin typeface="LMU CompatilFact" pitchFamily="2" charset="0"/>
              </a:rPr>
              <a:t>one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following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performances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is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required</a:t>
            </a:r>
            <a:r>
              <a:rPr lang="de-DE" altLang="de-DE" sz="2000" dirty="0">
                <a:latin typeface="LMU CompatilFact" pitchFamily="2" charset="0"/>
              </a:rPr>
              <a:t>: </a:t>
            </a:r>
            <a:r>
              <a:rPr lang="de-DE" altLang="de-DE" sz="2000" dirty="0" err="1">
                <a:latin typeface="LMU CompatilFact" pitchFamily="2" charset="0"/>
              </a:rPr>
              <a:t>Presentation</a:t>
            </a:r>
            <a:r>
              <a:rPr lang="de-DE" altLang="de-DE" sz="2000" dirty="0">
                <a:latin typeface="LMU CompatilFact" pitchFamily="2" charset="0"/>
              </a:rPr>
              <a:t>, </a:t>
            </a:r>
            <a:r>
              <a:rPr lang="de-DE" altLang="de-DE" sz="2000" dirty="0" err="1">
                <a:latin typeface="LMU CompatilFact" pitchFamily="2" charset="0"/>
              </a:rPr>
              <a:t>written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exam</a:t>
            </a:r>
            <a:r>
              <a:rPr lang="de-DE" altLang="de-DE" sz="2000" dirty="0">
                <a:latin typeface="LMU CompatilFact" pitchFamily="2" charset="0"/>
              </a:rPr>
              <a:t>, </a:t>
            </a:r>
            <a:r>
              <a:rPr lang="de-DE" altLang="de-DE" sz="2000" dirty="0" err="1">
                <a:latin typeface="LMU CompatilFact" pitchFamily="2" charset="0"/>
              </a:rPr>
              <a:t>term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paper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exercise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portfolio</a:t>
            </a:r>
            <a:r>
              <a:rPr lang="de-DE" altLang="de-DE" sz="2000" dirty="0">
                <a:latin typeface="LMU CompatilFact" pitchFamily="2" charset="0"/>
              </a:rPr>
              <a:t>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b="1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b="1" dirty="0" err="1">
                <a:latin typeface="LMU CompatilFact" pitchFamily="2" charset="0"/>
              </a:rPr>
              <a:t>Elective</a:t>
            </a:r>
            <a:r>
              <a:rPr lang="de-DE" altLang="de-DE" sz="2000" b="1" dirty="0">
                <a:latin typeface="LMU CompatilFact" pitchFamily="2" charset="0"/>
              </a:rPr>
              <a:t> </a:t>
            </a:r>
            <a:r>
              <a:rPr lang="de-DE" altLang="de-DE" sz="2000" b="1" dirty="0" err="1">
                <a:latin typeface="LMU CompatilFact" pitchFamily="2" charset="0"/>
              </a:rPr>
              <a:t>modules</a:t>
            </a:r>
            <a:r>
              <a:rPr lang="de-DE" altLang="de-DE" sz="2000" b="1" dirty="0">
                <a:latin typeface="LMU CompatilFact" pitchFamily="2" charset="0"/>
              </a:rPr>
              <a:t>: </a:t>
            </a:r>
            <a:r>
              <a:rPr lang="de-DE" altLang="de-DE" sz="2000" dirty="0">
                <a:latin typeface="LMU CompatilFact" pitchFamily="2" charset="0"/>
              </a:rPr>
              <a:t>The </a:t>
            </a:r>
            <a:r>
              <a:rPr lang="de-DE" altLang="de-DE" sz="2000" dirty="0" err="1">
                <a:latin typeface="LMU CompatilFact" pitchFamily="2" charset="0"/>
              </a:rPr>
              <a:t>elective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modules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consist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two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seminars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each</a:t>
            </a:r>
            <a:r>
              <a:rPr lang="de-DE" altLang="de-DE" sz="2000" dirty="0">
                <a:latin typeface="LMU CompatilFact" pitchFamily="2" charset="0"/>
              </a:rPr>
              <a:t>, in </a:t>
            </a:r>
            <a:r>
              <a:rPr lang="de-DE" altLang="de-DE" sz="2000" dirty="0" err="1">
                <a:latin typeface="LMU CompatilFact" pitchFamily="2" charset="0"/>
              </a:rPr>
              <a:t>which</a:t>
            </a:r>
            <a:r>
              <a:rPr lang="de-DE" altLang="de-DE" sz="2000" dirty="0">
                <a:latin typeface="LMU CompatilFact" pitchFamily="2" charset="0"/>
              </a:rPr>
              <a:t> a total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two</a:t>
            </a:r>
            <a:r>
              <a:rPr lang="de-DE" altLang="de-DE" sz="2000" dirty="0">
                <a:latin typeface="LMU CompatilFact" pitchFamily="2" charset="0"/>
              </a:rPr>
              <a:t> partial </a:t>
            </a:r>
            <a:r>
              <a:rPr lang="de-DE" altLang="de-DE" sz="2000" dirty="0" err="1">
                <a:latin typeface="LMU CompatilFact" pitchFamily="2" charset="0"/>
              </a:rPr>
              <a:t>performances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must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be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achieved</a:t>
            </a:r>
            <a:r>
              <a:rPr lang="de-DE" altLang="de-DE" sz="2000" dirty="0">
                <a:latin typeface="LMU CompatilFact" pitchFamily="2" charset="0"/>
              </a:rPr>
              <a:t>: A </a:t>
            </a:r>
            <a:r>
              <a:rPr lang="de-DE" altLang="de-DE" sz="2000" dirty="0" err="1">
                <a:latin typeface="LMU CompatilFact" pitchFamily="2" charset="0"/>
              </a:rPr>
              <a:t>term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paper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well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as</a:t>
            </a:r>
            <a:r>
              <a:rPr lang="de-DE" altLang="de-DE" sz="2000" dirty="0">
                <a:latin typeface="LMU CompatilFact" pitchFamily="2" charset="0"/>
              </a:rPr>
              <a:t> a </a:t>
            </a:r>
            <a:r>
              <a:rPr lang="de-DE" altLang="de-DE" sz="2000" dirty="0" err="1">
                <a:latin typeface="LMU CompatilFact" pitchFamily="2" charset="0"/>
              </a:rPr>
              <a:t>presentation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written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exam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or</a:t>
            </a:r>
            <a:r>
              <a:rPr lang="de-DE" altLang="de-DE" sz="2000" dirty="0">
                <a:latin typeface="LMU CompatilFact" pitchFamily="2" charset="0"/>
              </a:rPr>
              <a:t> an </a:t>
            </a:r>
            <a:r>
              <a:rPr lang="de-DE" altLang="de-DE" sz="2000" dirty="0" err="1">
                <a:latin typeface="LMU CompatilFact" pitchFamily="2" charset="0"/>
              </a:rPr>
              <a:t>exercise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portfolio</a:t>
            </a:r>
            <a:r>
              <a:rPr lang="de-DE" altLang="de-DE" sz="2000" dirty="0">
                <a:latin typeface="LMU CompatilFact" pitchFamily="2" charset="0"/>
              </a:rPr>
              <a:t>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b="1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 err="1">
                <a:latin typeface="LMU CompatilFact" pitchFamily="2" charset="0"/>
              </a:rPr>
              <a:t>Each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examination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can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be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repeated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b="1" dirty="0" err="1">
                <a:latin typeface="LMU CompatilFact" pitchFamily="2" charset="0"/>
              </a:rPr>
              <a:t>once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if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student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fails</a:t>
            </a:r>
            <a:r>
              <a:rPr lang="de-DE" altLang="de-DE" sz="2000" dirty="0">
                <a:latin typeface="LMU CompatilFact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925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15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8092008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Examinations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during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your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studies</a:t>
            </a: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The final grade </a:t>
            </a:r>
            <a:r>
              <a:rPr lang="de-DE" altLang="de-DE" sz="2000" dirty="0" err="1">
                <a:latin typeface="LMU CompatilFact" pitchFamily="2" charset="0"/>
              </a:rPr>
              <a:t>is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calculated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from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individual grades </a:t>
            </a:r>
            <a:r>
              <a:rPr lang="de-DE" altLang="de-DE" sz="2000" dirty="0" err="1">
                <a:latin typeface="LMU CompatilFact" pitchFamily="2" charset="0"/>
              </a:rPr>
              <a:t>weighted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according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to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ECTS </a:t>
            </a:r>
            <a:r>
              <a:rPr lang="de-DE" altLang="de-DE" sz="2000" dirty="0" err="1">
                <a:latin typeface="LMU CompatilFact" pitchFamily="2" charset="0"/>
              </a:rPr>
              <a:t>points</a:t>
            </a:r>
            <a:r>
              <a:rPr lang="de-DE" altLang="de-DE" sz="2000" dirty="0">
                <a:latin typeface="LMU CompatilFact" pitchFamily="2" charset="0"/>
              </a:rPr>
              <a:t>; all </a:t>
            </a:r>
            <a:r>
              <a:rPr lang="de-DE" altLang="de-DE" sz="2000" dirty="0" err="1">
                <a:latin typeface="LMU CompatilFact" pitchFamily="2" charset="0"/>
              </a:rPr>
              <a:t>performances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are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included</a:t>
            </a:r>
            <a:r>
              <a:rPr lang="de-DE" altLang="de-DE" sz="2000" dirty="0">
                <a:latin typeface="LMU CompatilFact" pitchFamily="2" charset="0"/>
              </a:rPr>
              <a:t> in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final grade.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Modules </a:t>
            </a:r>
            <a:r>
              <a:rPr lang="de-DE" altLang="de-DE" sz="2000" dirty="0" err="1">
                <a:latin typeface="LMU CompatilFact" pitchFamily="2" charset="0"/>
              </a:rPr>
              <a:t>can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be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shifted</a:t>
            </a:r>
            <a:r>
              <a:rPr lang="de-DE" altLang="de-DE" sz="2000" dirty="0">
                <a:latin typeface="LMU CompatilFact" pitchFamily="2" charset="0"/>
              </a:rPr>
              <a:t> in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course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study</a:t>
            </a:r>
            <a:r>
              <a:rPr lang="de-DE" altLang="de-DE" sz="2000" dirty="0">
                <a:latin typeface="LMU CompatilFact" pitchFamily="2" charset="0"/>
              </a:rPr>
              <a:t>, but </a:t>
            </a:r>
            <a:r>
              <a:rPr lang="de-DE" altLang="de-DE" sz="2000" dirty="0" err="1">
                <a:latin typeface="LMU CompatilFact" pitchFamily="2" charset="0"/>
              </a:rPr>
              <a:t>only</a:t>
            </a:r>
            <a:r>
              <a:rPr lang="de-DE" altLang="de-DE" sz="2000" dirty="0">
                <a:latin typeface="LMU CompatilFact" pitchFamily="2" charset="0"/>
              </a:rPr>
              <a:t> in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annual </a:t>
            </a:r>
            <a:r>
              <a:rPr lang="de-DE" altLang="de-DE" sz="2000" dirty="0" err="1">
                <a:latin typeface="LMU CompatilFact" pitchFamily="2" charset="0"/>
              </a:rPr>
              <a:t>cycle</a:t>
            </a:r>
            <a:r>
              <a:rPr lang="de-DE" altLang="de-DE" sz="2000" dirty="0">
                <a:latin typeface="LMU CompatilFact" pitchFamily="2" charset="0"/>
              </a:rPr>
              <a:t>. </a:t>
            </a:r>
            <a:r>
              <a:rPr lang="de-DE" altLang="de-DE" sz="2000" dirty="0" err="1">
                <a:latin typeface="LMU CompatilFact" pitchFamily="2" charset="0"/>
              </a:rPr>
              <a:t>Example</a:t>
            </a:r>
            <a:r>
              <a:rPr lang="de-DE" altLang="de-DE" sz="2000" dirty="0">
                <a:latin typeface="LMU CompatilFact" pitchFamily="2" charset="0"/>
              </a:rPr>
              <a:t>: </a:t>
            </a:r>
            <a:r>
              <a:rPr lang="de-DE" altLang="de-DE" sz="2000" dirty="0" err="1">
                <a:latin typeface="LMU CompatilFact" pitchFamily="2" charset="0"/>
              </a:rPr>
              <a:t>From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1st </a:t>
            </a:r>
            <a:r>
              <a:rPr lang="de-DE" altLang="de-DE" sz="2000" dirty="0" err="1">
                <a:latin typeface="LMU CompatilFact" pitchFamily="2" charset="0"/>
              </a:rPr>
              <a:t>to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3rd </a:t>
            </a:r>
            <a:r>
              <a:rPr lang="de-DE" altLang="de-DE" sz="2000" dirty="0" err="1">
                <a:latin typeface="LMU CompatilFact" pitchFamily="2" charset="0"/>
              </a:rPr>
              <a:t>semester</a:t>
            </a:r>
            <a:r>
              <a:rPr lang="de-DE" altLang="de-DE" sz="2000" dirty="0">
                <a:latin typeface="LMU CompatilFact" pitchFamily="2" charset="0"/>
              </a:rPr>
              <a:t>. Keep in </a:t>
            </a:r>
            <a:r>
              <a:rPr lang="de-DE" altLang="de-DE" sz="2000" dirty="0" err="1">
                <a:latin typeface="LMU CompatilFact" pitchFamily="2" charset="0"/>
              </a:rPr>
              <a:t>mind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maximum </a:t>
            </a:r>
            <a:r>
              <a:rPr lang="de-DE" altLang="de-DE" sz="2000" dirty="0" err="1">
                <a:latin typeface="LMU CompatilFact" pitchFamily="2" charset="0"/>
              </a:rPr>
              <a:t>duration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study</a:t>
            </a:r>
            <a:r>
              <a:rPr lang="de-DE" altLang="de-DE" sz="2000" dirty="0">
                <a:latin typeface="LMU CompatilFact" pitchFamily="2" charset="0"/>
              </a:rPr>
              <a:t>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Regular </a:t>
            </a:r>
            <a:r>
              <a:rPr lang="de-DE" altLang="de-DE" sz="2000" dirty="0" err="1">
                <a:latin typeface="LMU CompatilFact" pitchFamily="2" charset="0"/>
              </a:rPr>
              <a:t>attendance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is</a:t>
            </a:r>
            <a:r>
              <a:rPr lang="de-DE" altLang="de-DE" sz="2000" dirty="0">
                <a:latin typeface="LMU CompatilFact" pitchFamily="2" charset="0"/>
              </a:rPr>
              <a:t> not </a:t>
            </a:r>
            <a:r>
              <a:rPr lang="de-DE" altLang="de-DE" sz="2000" dirty="0" err="1">
                <a:latin typeface="LMU CompatilFact" pitchFamily="2" charset="0"/>
              </a:rPr>
              <a:t>checked</a:t>
            </a:r>
            <a:r>
              <a:rPr lang="de-DE" altLang="de-DE" sz="2000" dirty="0">
                <a:latin typeface="LMU CompatilFact" pitchFamily="2" charset="0"/>
              </a:rPr>
              <a:t>, but </a:t>
            </a:r>
            <a:r>
              <a:rPr lang="de-DE" altLang="de-DE" sz="2000" dirty="0" err="1">
                <a:latin typeface="LMU CompatilFact" pitchFamily="2" charset="0"/>
              </a:rPr>
              <a:t>is</a:t>
            </a:r>
            <a:r>
              <a:rPr lang="de-DE" altLang="de-DE" sz="2000" dirty="0">
                <a:latin typeface="LMU CompatilFact" pitchFamily="2" charset="0"/>
              </a:rPr>
              <a:t> essential </a:t>
            </a:r>
            <a:r>
              <a:rPr lang="de-DE" altLang="de-DE" sz="2000" dirty="0" err="1">
                <a:latin typeface="LMU CompatilFact" pitchFamily="2" charset="0"/>
              </a:rPr>
              <a:t>for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passing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exams</a:t>
            </a:r>
            <a:r>
              <a:rPr lang="de-DE" altLang="de-DE" sz="2000" dirty="0">
                <a:latin typeface="LMU CompatilFact" pitchFamily="2" charset="0"/>
              </a:rPr>
              <a:t>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 err="1">
                <a:latin typeface="LMU CompatilFact" pitchFamily="2" charset="0"/>
              </a:rPr>
              <a:t>Good</a:t>
            </a:r>
            <a:r>
              <a:rPr lang="de-DE" altLang="de-DE" sz="2000" dirty="0">
                <a:latin typeface="LMU CompatilFact" pitchFamily="2" charset="0"/>
              </a:rPr>
              <a:t> grades </a:t>
            </a:r>
            <a:r>
              <a:rPr lang="de-DE" altLang="de-DE" sz="2000" dirty="0" err="1">
                <a:latin typeface="LMU CompatilFact" pitchFamily="2" charset="0"/>
              </a:rPr>
              <a:t>are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important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for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  <a:hlinkClick r:id="rId4"/>
              </a:rPr>
              <a:t>scholarship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applications</a:t>
            </a:r>
            <a:r>
              <a:rPr lang="de-DE" altLang="de-DE" sz="2000" dirty="0">
                <a:latin typeface="LMU CompatilFact" pitchFamily="2" charset="0"/>
              </a:rPr>
              <a:t> (e.g. Deutschlandstipendium, Studienstiftung).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81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16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512020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Course Recognition</a:t>
            </a: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r>
              <a:rPr lang="de-DE" sz="2000" dirty="0">
                <a:latin typeface="LMU CompatilFact" pitchFamily="2" charset="0"/>
              </a:rPr>
              <a:t>Courses </a:t>
            </a:r>
            <a:r>
              <a:rPr lang="de-DE" sz="2000" dirty="0" err="1">
                <a:latin typeface="LMU CompatilFact" pitchFamily="2" charset="0"/>
              </a:rPr>
              <a:t>completed</a:t>
            </a:r>
            <a:r>
              <a:rPr lang="de-DE" sz="2000" dirty="0">
                <a:latin typeface="LMU CompatilFact" pitchFamily="2" charset="0"/>
              </a:rPr>
              <a:t> in a </a:t>
            </a:r>
            <a:r>
              <a:rPr lang="de-DE" sz="2000" dirty="0" err="1">
                <a:latin typeface="LMU CompatilFact" pitchFamily="2" charset="0"/>
              </a:rPr>
              <a:t>master's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degree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program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b="1" dirty="0">
                <a:latin typeface="LMU CompatilFact" pitchFamily="2" charset="0"/>
              </a:rPr>
              <a:t>BEFORE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the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start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of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the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program</a:t>
            </a:r>
            <a:r>
              <a:rPr lang="de-DE" sz="2000" dirty="0">
                <a:latin typeface="LMU CompatilFact" pitchFamily="2" charset="0"/>
              </a:rPr>
              <a:t>: Recognition possible </a:t>
            </a:r>
            <a:r>
              <a:rPr lang="de-DE" sz="2000" dirty="0" err="1">
                <a:latin typeface="LMU CompatilFact" pitchFamily="2" charset="0"/>
              </a:rPr>
              <a:t>only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during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the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first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term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of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study</a:t>
            </a:r>
            <a:r>
              <a:rPr lang="de-DE" sz="2000" dirty="0">
                <a:latin typeface="LMU CompatilFact" pitchFamily="2" charset="0"/>
              </a:rPr>
              <a:t>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r>
              <a:rPr lang="de-DE" sz="2000" dirty="0">
                <a:latin typeface="LMU CompatilFact" pitchFamily="2" charset="0"/>
              </a:rPr>
              <a:t>Courses </a:t>
            </a:r>
            <a:r>
              <a:rPr lang="de-DE" sz="2000" dirty="0" err="1">
                <a:latin typeface="LMU CompatilFact" pitchFamily="2" charset="0"/>
              </a:rPr>
              <a:t>completed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b="1" dirty="0">
                <a:latin typeface="LMU CompatilFact" pitchFamily="2" charset="0"/>
              </a:rPr>
              <a:t>DURING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the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course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of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study</a:t>
            </a:r>
            <a:r>
              <a:rPr lang="de-DE" sz="2000" dirty="0">
                <a:latin typeface="LMU CompatilFact" pitchFamily="2" charset="0"/>
              </a:rPr>
              <a:t>: Recognition </a:t>
            </a:r>
            <a:r>
              <a:rPr lang="de-DE" sz="2000" dirty="0" err="1">
                <a:latin typeface="LMU CompatilFact" pitchFamily="2" charset="0"/>
              </a:rPr>
              <a:t>only</a:t>
            </a:r>
            <a:r>
              <a:rPr lang="de-DE" sz="2000" dirty="0">
                <a:latin typeface="LMU CompatilFact" pitchFamily="2" charset="0"/>
              </a:rPr>
              <a:t> possible </a:t>
            </a:r>
            <a:r>
              <a:rPr lang="de-DE" sz="2000" dirty="0" err="1">
                <a:latin typeface="LMU CompatilFact" pitchFamily="2" charset="0"/>
              </a:rPr>
              <a:t>during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the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following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term</a:t>
            </a:r>
            <a:r>
              <a:rPr lang="de-DE" sz="2000" dirty="0">
                <a:latin typeface="LMU CompatilFact" pitchFamily="2" charset="0"/>
              </a:rPr>
              <a:t>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r>
              <a:rPr lang="de-DE" sz="2000" dirty="0" err="1">
                <a:latin typeface="LMU CompatilFact" pitchFamily="2" charset="0"/>
              </a:rPr>
              <a:t>Please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come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to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my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office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hours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for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recognition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of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your</a:t>
            </a:r>
            <a:r>
              <a:rPr lang="de-DE" sz="2000" dirty="0">
                <a:latin typeface="LMU CompatilFact" pitchFamily="2" charset="0"/>
              </a:rPr>
              <a:t> </a:t>
            </a:r>
            <a:r>
              <a:rPr lang="de-DE" sz="2000" dirty="0" err="1">
                <a:latin typeface="LMU CompatilFact" pitchFamily="2" charset="0"/>
              </a:rPr>
              <a:t>achievements</a:t>
            </a:r>
            <a:r>
              <a:rPr lang="de-DE" sz="2000" dirty="0">
                <a:latin typeface="LMU CompatilFact" pitchFamily="2" charset="0"/>
              </a:rPr>
              <a:t>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r>
              <a:rPr lang="de-DE" altLang="de-DE" sz="2000" dirty="0">
                <a:latin typeface="LMU CompatilFact" pitchFamily="2" charset="0"/>
              </a:rPr>
              <a:t>Send an email </a:t>
            </a:r>
            <a:r>
              <a:rPr lang="de-DE" altLang="de-DE" sz="2000" dirty="0" err="1">
                <a:latin typeface="LMU CompatilFact" pitchFamily="2" charset="0"/>
              </a:rPr>
              <a:t>beforehand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with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following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information</a:t>
            </a:r>
            <a:r>
              <a:rPr lang="de-DE" altLang="de-DE" sz="2000" dirty="0">
                <a:latin typeface="LMU CompatilFact" pitchFamily="2" charset="0"/>
              </a:rPr>
              <a:t>: Name and </a:t>
            </a:r>
            <a:r>
              <a:rPr lang="de-DE" altLang="de-DE" sz="2000" dirty="0" err="1">
                <a:latin typeface="LMU CompatilFact" pitchFamily="2" charset="0"/>
              </a:rPr>
              <a:t>content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course</a:t>
            </a:r>
            <a:r>
              <a:rPr lang="de-DE" altLang="de-DE" sz="2000" dirty="0">
                <a:latin typeface="LMU CompatilFact" pitchFamily="2" charset="0"/>
              </a:rPr>
              <a:t>, grade, </a:t>
            </a:r>
            <a:r>
              <a:rPr lang="de-DE" altLang="de-DE" sz="2000" dirty="0" err="1">
                <a:latin typeface="LMU CompatilFact" pitchFamily="2" charset="0"/>
              </a:rPr>
              <a:t>examination</a:t>
            </a:r>
            <a:r>
              <a:rPr lang="de-DE" altLang="de-DE" sz="2000" dirty="0">
                <a:latin typeface="LMU CompatilFact" pitchFamily="2" charset="0"/>
              </a:rPr>
              <a:t> type (i.e. </a:t>
            </a:r>
            <a:r>
              <a:rPr lang="de-DE" altLang="de-DE" sz="2000" dirty="0" err="1">
                <a:latin typeface="LMU CompatilFact" pitchFamily="2" charset="0"/>
              </a:rPr>
              <a:t>essay</a:t>
            </a:r>
            <a:r>
              <a:rPr lang="de-DE" altLang="de-DE" sz="2000" dirty="0">
                <a:latin typeface="LMU CompatilFact" pitchFamily="2" charset="0"/>
              </a:rPr>
              <a:t>, </a:t>
            </a:r>
            <a:r>
              <a:rPr lang="de-DE" altLang="de-DE" sz="2000" dirty="0" err="1">
                <a:latin typeface="LMU CompatilFact" pitchFamily="2" charset="0"/>
              </a:rPr>
              <a:t>presentation</a:t>
            </a:r>
            <a:r>
              <a:rPr lang="de-DE" altLang="de-DE" sz="2000" dirty="0">
                <a:latin typeface="LMU CompatilFact" pitchFamily="2" charset="0"/>
              </a:rPr>
              <a:t>, etc.)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endParaRPr lang="de-DE" altLang="de-DE" sz="2000" dirty="0">
              <a:latin typeface="LMU CompatilFact" pitchFamily="2" charset="0"/>
            </a:endParaRPr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1343BF0B-96BB-D0FB-843C-7D80048074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27700"/>
              </p:ext>
            </p:extLst>
          </p:nvPr>
        </p:nvGraphicFramePr>
        <p:xfrm>
          <a:off x="6019800" y="1916832"/>
          <a:ext cx="2960494" cy="4189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667162" imgH="8020050" progId="Acrobat.Document.DC">
                  <p:embed/>
                </p:oleObj>
              </mc:Choice>
              <mc:Fallback>
                <p:oleObj name="Acrobat Document" r:id="rId4" imgW="5667162" imgH="8020050" progId="Acrobat.Document.DC">
                  <p:embed/>
                  <p:pic>
                    <p:nvPicPr>
                      <p:cNvPr id="2" name="Objekt 1">
                        <a:extLst>
                          <a:ext uri="{FF2B5EF4-FFF2-40B4-BE49-F238E27FC236}">
                            <a16:creationId xmlns:a16="http://schemas.microsoft.com/office/drawing/2014/main" id="{1343BF0B-96BB-D0FB-843C-7D80048074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19800" y="1916832"/>
                        <a:ext cx="2960494" cy="4189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234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17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809200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Examination Office</a:t>
            </a: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eaLnBrk="0" hangingPunct="0"/>
            <a:r>
              <a:rPr lang="de-DE" altLang="de-DE" sz="2000" b="1" dirty="0">
                <a:latin typeface="LMU CompatilFact" pitchFamily="2" charset="0"/>
              </a:rPr>
              <a:t>Tasks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Registration </a:t>
            </a:r>
            <a:r>
              <a:rPr lang="de-DE" altLang="de-DE" sz="2000" dirty="0" err="1">
                <a:latin typeface="LMU CompatilFact" pitchFamily="2" charset="0"/>
              </a:rPr>
              <a:t>for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exams</a:t>
            </a: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 err="1">
                <a:latin typeface="LMU CompatilFact" pitchFamily="2" charset="0"/>
              </a:rPr>
              <a:t>Withdrawal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from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exams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with</a:t>
            </a:r>
            <a:r>
              <a:rPr lang="de-DE" altLang="de-DE" sz="2000" dirty="0">
                <a:latin typeface="LMU CompatilFact" pitchFamily="2" charset="0"/>
              </a:rPr>
              <a:t> a </a:t>
            </a:r>
            <a:r>
              <a:rPr lang="de-DE" altLang="de-DE" sz="2000" dirty="0" err="1">
                <a:latin typeface="LMU CompatilFact" pitchFamily="2" charset="0"/>
              </a:rPr>
              <a:t>certificate</a:t>
            </a: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 err="1">
                <a:latin typeface="LMU CompatilFact" pitchFamily="2" charset="0"/>
              </a:rPr>
              <a:t>Issuance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transcript</a:t>
            </a:r>
            <a:r>
              <a:rPr lang="de-DE" altLang="de-DE" sz="2000" dirty="0">
                <a:latin typeface="LMU CompatilFact" pitchFamily="2" charset="0"/>
              </a:rPr>
              <a:t>,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final MA </a:t>
            </a:r>
            <a:r>
              <a:rPr lang="de-DE" altLang="de-DE" sz="2000" dirty="0" err="1">
                <a:latin typeface="LMU CompatilFact" pitchFamily="2" charset="0"/>
              </a:rPr>
              <a:t>documents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well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BAföG </a:t>
            </a:r>
            <a:r>
              <a:rPr lang="de-DE" altLang="de-DE" sz="2000" dirty="0" err="1">
                <a:latin typeface="LMU CompatilFact" pitchFamily="2" charset="0"/>
              </a:rPr>
              <a:t>certificate</a:t>
            </a:r>
            <a:br>
              <a:rPr lang="de-DE" altLang="de-DE" sz="2000" dirty="0">
                <a:latin typeface="LMU CompatilFact" pitchFamily="2" charset="0"/>
              </a:rPr>
            </a:b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r>
              <a:rPr lang="de-DE" altLang="de-DE" sz="2000" b="1" dirty="0">
                <a:latin typeface="LMU CompatilFact" pitchFamily="2" charset="0"/>
              </a:rPr>
              <a:t>Contact</a:t>
            </a:r>
          </a:p>
          <a:p>
            <a:pPr eaLnBrk="0" hangingPunct="0"/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r>
              <a:rPr lang="de-DE" altLang="de-DE" sz="2000" dirty="0">
                <a:latin typeface="LMU CompatilFact" pitchFamily="2" charset="0"/>
              </a:rPr>
              <a:t>Ralf Lechermann</a:t>
            </a:r>
          </a:p>
          <a:p>
            <a:pPr eaLnBrk="0" hangingPunct="0"/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r>
              <a:rPr lang="de-DE" altLang="de-DE" sz="2000" dirty="0">
                <a:latin typeface="LMU CompatilFact" pitchFamily="2" charset="0"/>
              </a:rPr>
              <a:t>Room: HGB, D 020</a:t>
            </a:r>
          </a:p>
          <a:p>
            <a:pPr eaLnBrk="0" hangingPunct="0"/>
            <a:r>
              <a:rPr lang="de-DE" altLang="de-DE" sz="2000" dirty="0">
                <a:latin typeface="LMU CompatilFact" pitchFamily="2" charset="0"/>
              </a:rPr>
              <a:t>Phone: +49 89 2180 6235</a:t>
            </a:r>
          </a:p>
          <a:p>
            <a:pPr eaLnBrk="0" hangingPunct="0"/>
            <a:r>
              <a:rPr lang="de-DE" altLang="de-DE" sz="2000" dirty="0">
                <a:latin typeface="LMU CompatilFact" pitchFamily="2" charset="0"/>
              </a:rPr>
              <a:t>Mail: </a:t>
            </a:r>
            <a:r>
              <a:rPr lang="de-DE" altLang="de-DE" sz="2000" dirty="0">
                <a:latin typeface="LMU CompatilFact" pitchFamily="2" charset="0"/>
                <a:hlinkClick r:id="rId4"/>
              </a:rPr>
              <a:t>ralf.lechermann@verwaltung.uni-muenchen.de</a:t>
            </a:r>
            <a:endParaRPr lang="de-DE" altLang="de-DE" sz="2000" dirty="0">
              <a:latin typeface="LMU CompatilFac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35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18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824440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Study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abroad</a:t>
            </a: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marL="457200" indent="-457200" eaLnBrk="0" hangingPunct="0">
              <a:buFont typeface="+mj-lt"/>
              <a:buAutoNum type="arabicPeriod"/>
            </a:pPr>
            <a:r>
              <a:rPr lang="de-DE" altLang="de-DE" sz="2000" b="1" dirty="0">
                <a:latin typeface="LMU CompatilFact" pitchFamily="2" charset="0"/>
              </a:rPr>
              <a:t>ERASMUS </a:t>
            </a:r>
            <a:r>
              <a:rPr lang="de-DE" altLang="de-DE" sz="2000" dirty="0">
                <a:latin typeface="LMU CompatilFact" pitchFamily="2" charset="0"/>
              </a:rPr>
              <a:t>(EU </a:t>
            </a:r>
            <a:r>
              <a:rPr lang="de-DE" altLang="de-DE" sz="2000" dirty="0" err="1">
                <a:latin typeface="LMU CompatilFact" pitchFamily="2" charset="0"/>
              </a:rPr>
              <a:t>exchange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program</a:t>
            </a:r>
            <a:r>
              <a:rPr lang="de-DE" altLang="de-DE" sz="2000" dirty="0">
                <a:latin typeface="LMU CompatilFact" pitchFamily="2" charset="0"/>
              </a:rPr>
              <a:t>)</a:t>
            </a:r>
          </a:p>
          <a:p>
            <a:pPr lvl="1" eaLnBrk="0" hangingPunct="0"/>
            <a:r>
              <a:rPr lang="de-DE" altLang="de-DE" sz="2000" dirty="0" err="1">
                <a:latin typeface="LMU CompatilFact" pitchFamily="2" charset="0"/>
              </a:rPr>
              <a:t>Numerous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partner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universities</a:t>
            </a:r>
            <a:r>
              <a:rPr lang="de-DE" altLang="de-DE" sz="2000" dirty="0">
                <a:latin typeface="LMU CompatilFact" pitchFamily="2" charset="0"/>
              </a:rPr>
              <a:t> in </a:t>
            </a:r>
            <a:r>
              <a:rPr lang="de-DE" altLang="de-DE" sz="2000" dirty="0" err="1">
                <a:latin typeface="LMU CompatilFact" pitchFamily="2" charset="0"/>
              </a:rPr>
              <a:t>various</a:t>
            </a:r>
            <a:r>
              <a:rPr lang="de-DE" altLang="de-DE" sz="2000" dirty="0">
                <a:latin typeface="LMU CompatilFact" pitchFamily="2" charset="0"/>
              </a:rPr>
              <a:t> European countries, </a:t>
            </a:r>
            <a:r>
              <a:rPr lang="de-DE" altLang="de-DE" sz="2000" dirty="0" err="1">
                <a:latin typeface="LMU CompatilFact" pitchFamily="2" charset="0"/>
              </a:rPr>
              <a:t>ideally</a:t>
            </a:r>
            <a:r>
              <a:rPr lang="de-DE" altLang="de-DE" sz="2000" dirty="0">
                <a:latin typeface="LMU CompatilFact" pitchFamily="2" charset="0"/>
              </a:rPr>
              <a:t> in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third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semester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with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leave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absence</a:t>
            </a:r>
            <a:endParaRPr lang="de-DE" altLang="de-DE" sz="2000" dirty="0">
              <a:latin typeface="LMU CompatilFact" pitchFamily="2" charset="0"/>
            </a:endParaRPr>
          </a:p>
          <a:p>
            <a:pPr lvl="1" eaLnBrk="0" hangingPunct="0"/>
            <a:r>
              <a:rPr lang="de-DE" altLang="de-DE" sz="2000" dirty="0" err="1">
                <a:latin typeface="LMU CompatilFact" pitchFamily="2" charset="0"/>
              </a:rPr>
              <a:t>Application</a:t>
            </a:r>
            <a:r>
              <a:rPr lang="de-DE" altLang="de-DE" sz="2000" dirty="0">
                <a:latin typeface="LMU CompatilFact" pitchFamily="2" charset="0"/>
              </a:rPr>
              <a:t> in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1st </a:t>
            </a:r>
            <a:r>
              <a:rPr lang="de-DE" altLang="de-DE" sz="2000" dirty="0" err="1">
                <a:latin typeface="LMU CompatilFact" pitchFamily="2" charset="0"/>
              </a:rPr>
              <a:t>term</a:t>
            </a:r>
            <a:r>
              <a:rPr lang="de-DE" altLang="de-DE" sz="2000" dirty="0">
                <a:latin typeface="LMU CompatilFact" pitchFamily="2" charset="0"/>
              </a:rPr>
              <a:t>: </a:t>
            </a:r>
            <a:r>
              <a:rPr lang="de-DE" altLang="de-DE" sz="2000" dirty="0" err="1">
                <a:latin typeface="LMU CompatilFact" pitchFamily="2" charset="0"/>
              </a:rPr>
              <a:t>January</a:t>
            </a:r>
            <a:r>
              <a:rPr lang="de-DE" altLang="de-DE" sz="2000" dirty="0">
                <a:latin typeface="LMU CompatilFact" pitchFamily="2" charset="0"/>
              </a:rPr>
              <a:t> 15, 2025 </a:t>
            </a:r>
            <a:br>
              <a:rPr lang="de-DE" altLang="de-DE" sz="2000" dirty="0">
                <a:latin typeface="LMU CompatilFact" pitchFamily="2" charset="0"/>
              </a:rPr>
            </a:br>
            <a:r>
              <a:rPr lang="de-DE" altLang="de-DE" sz="2000" dirty="0">
                <a:latin typeface="LMU CompatilFact" pitchFamily="2" charset="0"/>
              </a:rPr>
              <a:t>Contact: Benedikt Kastner, M.A.</a:t>
            </a:r>
          </a:p>
          <a:p>
            <a:pPr eaLnBrk="0" hangingPunct="0"/>
            <a:r>
              <a:rPr lang="de-DE" altLang="de-DE" sz="2000" b="1" dirty="0">
                <a:latin typeface="LMU CompatilFact" pitchFamily="2" charset="0"/>
              </a:rPr>
              <a:t>	</a:t>
            </a:r>
          </a:p>
          <a:p>
            <a:pPr marL="457200" indent="-457200" eaLnBrk="0" hangingPunct="0">
              <a:buFont typeface="+mj-lt"/>
              <a:buAutoNum type="arabicPeriod" startAt="2"/>
            </a:pPr>
            <a:r>
              <a:rPr lang="de-DE" altLang="de-DE" sz="2000" b="1" dirty="0" err="1">
                <a:latin typeface="LMU CompatilFact" pitchFamily="2" charset="0"/>
              </a:rPr>
              <a:t>LMUexchange</a:t>
            </a:r>
            <a:r>
              <a:rPr lang="de-DE" altLang="de-DE" sz="2000" b="1" dirty="0">
                <a:latin typeface="LMU CompatilFact" pitchFamily="2" charset="0"/>
              </a:rPr>
              <a:t> </a:t>
            </a:r>
            <a:r>
              <a:rPr lang="de-DE" altLang="de-DE" sz="2000" b="1" dirty="0" err="1">
                <a:latin typeface="LMU CompatilFact" pitchFamily="2" charset="0"/>
              </a:rPr>
              <a:t>scholarships</a:t>
            </a:r>
            <a:endParaRPr lang="de-DE" altLang="de-DE" sz="2000" b="1" dirty="0">
              <a:latin typeface="LMU CompatilFact" pitchFamily="2" charset="0"/>
            </a:endParaRPr>
          </a:p>
          <a:p>
            <a:pPr lvl="1" eaLnBrk="0" hangingPunct="0"/>
            <a:r>
              <a:rPr lang="de-DE" altLang="de-DE" sz="2000" dirty="0">
                <a:latin typeface="LMU CompatilFact" pitchFamily="2" charset="0"/>
              </a:rPr>
              <a:t>e.g. USA, Canada, China, Mexico, Thailand, Ecuador</a:t>
            </a:r>
          </a:p>
          <a:p>
            <a:pPr lvl="1" eaLnBrk="0" hangingPunct="0"/>
            <a:r>
              <a:rPr lang="de-DE" altLang="de-DE" sz="2000" dirty="0" err="1">
                <a:latin typeface="LMU CompatilFact" pitchFamily="2" charset="0"/>
              </a:rPr>
              <a:t>Application</a:t>
            </a:r>
            <a:r>
              <a:rPr lang="de-DE" altLang="de-DE" sz="2000" dirty="0">
                <a:latin typeface="LMU CompatilFact" pitchFamily="2" charset="0"/>
              </a:rPr>
              <a:t> in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1st </a:t>
            </a:r>
            <a:r>
              <a:rPr lang="de-DE" altLang="de-DE" sz="2000" dirty="0" err="1">
                <a:latin typeface="LMU CompatilFact" pitchFamily="2" charset="0"/>
              </a:rPr>
              <a:t>semester</a:t>
            </a:r>
            <a:r>
              <a:rPr lang="de-DE" altLang="de-DE" sz="2000" dirty="0">
                <a:latin typeface="LMU CompatilFact" pitchFamily="2" charset="0"/>
              </a:rPr>
              <a:t>: November 15, 2024</a:t>
            </a:r>
            <a:br>
              <a:rPr lang="de-DE" altLang="de-DE" sz="2000" dirty="0">
                <a:latin typeface="LMU CompatilFact" pitchFamily="2" charset="0"/>
              </a:rPr>
            </a:br>
            <a:r>
              <a:rPr lang="de-DE" altLang="de-DE" sz="2000" dirty="0">
                <a:latin typeface="LMU CompatilFact" pitchFamily="2" charset="0"/>
              </a:rPr>
              <a:t>Contact: Benedikt Kastner, M.A.</a:t>
            </a:r>
          </a:p>
          <a:p>
            <a:pPr lvl="1"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marL="457200" indent="-457200" eaLnBrk="0" hangingPunct="0">
              <a:buFont typeface="+mj-lt"/>
              <a:buAutoNum type="arabicPeriod" startAt="3"/>
            </a:pPr>
            <a:r>
              <a:rPr lang="de-DE" altLang="de-DE" sz="2000" b="1" dirty="0">
                <a:latin typeface="LMU CompatilFact" pitchFamily="2" charset="0"/>
              </a:rPr>
              <a:t>„On </a:t>
            </a:r>
            <a:r>
              <a:rPr lang="de-DE" altLang="de-DE" sz="2000" b="1" dirty="0" err="1">
                <a:latin typeface="LMU CompatilFact" pitchFamily="2" charset="0"/>
              </a:rPr>
              <a:t>your</a:t>
            </a:r>
            <a:r>
              <a:rPr lang="de-DE" altLang="de-DE" sz="2000" b="1" dirty="0">
                <a:latin typeface="LMU CompatilFact" pitchFamily="2" charset="0"/>
              </a:rPr>
              <a:t> own“</a:t>
            </a:r>
          </a:p>
          <a:p>
            <a:pPr lvl="1" eaLnBrk="0" hangingPunct="0"/>
            <a:r>
              <a:rPr lang="de-DE" altLang="de-DE" sz="2000" dirty="0">
                <a:latin typeface="LMU CompatilFact" pitchFamily="2" charset="0"/>
              </a:rPr>
              <a:t>e.g. </a:t>
            </a:r>
            <a:r>
              <a:rPr lang="de-DE" altLang="de-DE" sz="2000" dirty="0" err="1">
                <a:latin typeface="LMU CompatilFact" pitchFamily="2" charset="0"/>
              </a:rPr>
              <a:t>with</a:t>
            </a:r>
            <a:r>
              <a:rPr lang="de-DE" altLang="de-DE" sz="2000" dirty="0">
                <a:latin typeface="LMU CompatilFact" pitchFamily="2" charset="0"/>
              </a:rPr>
              <a:t> DAAD </a:t>
            </a:r>
            <a:r>
              <a:rPr lang="de-DE" altLang="de-DE" sz="2000" dirty="0" err="1">
                <a:latin typeface="LMU CompatilFact" pitchFamily="2" charset="0"/>
              </a:rPr>
              <a:t>scholarship</a:t>
            </a:r>
            <a:r>
              <a:rPr lang="de-DE" altLang="de-DE" sz="2000" dirty="0">
                <a:latin typeface="LMU CompatilFact" pitchFamily="2" charset="0"/>
              </a:rPr>
              <a:t>, </a:t>
            </a:r>
            <a:r>
              <a:rPr lang="de-DE" altLang="de-DE" sz="2000" dirty="0" err="1">
                <a:latin typeface="LMU CompatilFact" pitchFamily="2" charset="0"/>
              </a:rPr>
              <a:t>information</a:t>
            </a:r>
            <a:r>
              <a:rPr lang="de-DE" altLang="de-DE" sz="2000" dirty="0">
                <a:latin typeface="LMU CompatilFact" pitchFamily="2" charset="0"/>
              </a:rPr>
              <a:t> at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International Office</a:t>
            </a:r>
          </a:p>
        </p:txBody>
      </p:sp>
    </p:spTree>
    <p:extLst>
      <p:ext uri="{BB962C8B-B14F-4D97-AF65-F5344CB8AC3E}">
        <p14:creationId xmlns:p14="http://schemas.microsoft.com/office/powerpoint/2010/main" val="282107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19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809200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Internships</a:t>
            </a: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 err="1">
                <a:latin typeface="LMU CompatilFact" pitchFamily="2" charset="0"/>
              </a:rPr>
              <a:t>No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mandatory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internships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are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provided</a:t>
            </a:r>
            <a:r>
              <a:rPr lang="de-DE" altLang="de-DE" sz="2000" dirty="0">
                <a:latin typeface="LMU CompatilFact" pitchFamily="2" charset="0"/>
              </a:rPr>
              <a:t>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 err="1">
                <a:latin typeface="LMU CompatilFact" pitchFamily="2" charset="0"/>
              </a:rPr>
              <a:t>Voluntary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internships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during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your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studies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are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strongly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encouraged</a:t>
            </a:r>
            <a:r>
              <a:rPr lang="de-DE" altLang="de-DE" sz="2000" dirty="0">
                <a:latin typeface="LMU CompatilFact" pitchFamily="2" charset="0"/>
              </a:rPr>
              <a:t>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Contact </a:t>
            </a:r>
            <a:r>
              <a:rPr lang="de-DE" altLang="de-DE" sz="2000" dirty="0" err="1">
                <a:latin typeface="LMU CompatilFact" pitchFamily="2" charset="0"/>
              </a:rPr>
              <a:t>us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if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you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need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confirmation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for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endorsement</a:t>
            </a:r>
            <a:r>
              <a:rPr lang="de-DE" altLang="de-DE" sz="2000" dirty="0">
                <a:latin typeface="LMU CompatilFact" pitchFamily="2" charset="0"/>
              </a:rPr>
              <a:t> and support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voluntary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internships</a:t>
            </a:r>
            <a:r>
              <a:rPr lang="de-DE" altLang="de-DE" sz="2000" dirty="0">
                <a:latin typeface="LMU CompatilFact" pitchFamily="2" charset="0"/>
              </a:rPr>
              <a:t> (e.g. </a:t>
            </a:r>
            <a:r>
              <a:rPr lang="de-DE" altLang="de-DE" sz="2000" dirty="0" err="1">
                <a:latin typeface="LMU CompatilFact" pitchFamily="2" charset="0"/>
              </a:rPr>
              <a:t>for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leave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of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absence</a:t>
            </a:r>
            <a:r>
              <a:rPr lang="de-DE" altLang="de-DE" sz="2000" dirty="0">
                <a:latin typeface="LMU CompatilFact" pitchFamily="2" charset="0"/>
              </a:rPr>
              <a:t> at LMU).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Further </a:t>
            </a:r>
            <a:r>
              <a:rPr lang="de-DE" altLang="de-DE" sz="2000" dirty="0" err="1">
                <a:latin typeface="LMU CompatilFact" pitchFamily="2" charset="0"/>
              </a:rPr>
              <a:t>information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can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be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found</a:t>
            </a:r>
            <a:r>
              <a:rPr lang="de-DE" altLang="de-DE" sz="2000" dirty="0">
                <a:latin typeface="LMU CompatilFact" pitchFamily="2" charset="0"/>
              </a:rPr>
              <a:t> in </a:t>
            </a:r>
            <a:r>
              <a:rPr lang="de-DE" altLang="de-DE" sz="2000" dirty="0" err="1">
                <a:latin typeface="LMU CompatilFact" pitchFamily="2" charset="0"/>
              </a:rPr>
              <a:t>the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internship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guide</a:t>
            </a:r>
            <a:r>
              <a:rPr lang="de-DE" altLang="de-DE" sz="2000" dirty="0">
                <a:latin typeface="LMU CompatilFact" pitchFamily="2" charset="0"/>
              </a:rPr>
              <a:t>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</a:rPr>
              <a:t>Contact </a:t>
            </a:r>
            <a:r>
              <a:rPr lang="de-DE" altLang="de-DE" sz="2000" dirty="0" err="1">
                <a:latin typeface="LMU CompatilFact" pitchFamily="2" charset="0"/>
              </a:rPr>
              <a:t>person</a:t>
            </a:r>
            <a:r>
              <a:rPr lang="de-DE" altLang="de-DE" sz="2000" dirty="0">
                <a:latin typeface="LMU CompatilFact" pitchFamily="2" charset="0"/>
              </a:rPr>
              <a:t>: </a:t>
            </a:r>
            <a:r>
              <a:rPr lang="de-DE" altLang="de-DE" sz="2000" dirty="0">
                <a:latin typeface="LMU CompatilFact" pitchFamily="2" charset="0"/>
                <a:hlinkClick r:id="rId4"/>
              </a:rPr>
              <a:t>Dr. Tanja Zinterer</a:t>
            </a:r>
            <a:endParaRPr lang="de-DE" altLang="de-DE" sz="2000" dirty="0">
              <a:latin typeface="LMU CompatilFac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84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20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824440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Important</a:t>
            </a:r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 Resources</a:t>
            </a: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b="1" dirty="0" err="1">
                <a:latin typeface="LMU CompatilFact" pitchFamily="2" charset="0"/>
              </a:rPr>
              <a:t>Moodle</a:t>
            </a:r>
            <a:endParaRPr lang="de-DE" altLang="de-DE" sz="2000" b="1" dirty="0">
              <a:latin typeface="LMU CompatilFact" pitchFamily="2" charset="0"/>
            </a:endParaRPr>
          </a:p>
          <a:p>
            <a:pPr marL="536575" indent="-174625" eaLnBrk="0" hangingPunct="0">
              <a:buFont typeface="Symbol" panose="05050102010706020507" pitchFamily="18" charset="2"/>
              <a:buChar char="-"/>
              <a:defRPr/>
            </a:pP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>
                <a:latin typeface="LMU CompatilFact" pitchFamily="2" charset="0"/>
                <a:hlinkClick r:id="rId4"/>
              </a:rPr>
              <a:t>Moodle for MA Political Science Students</a:t>
            </a:r>
            <a:r>
              <a:rPr lang="de-DE" altLang="de-DE" sz="2000" dirty="0">
                <a:latin typeface="LMU CompatilFact" pitchFamily="2" charset="0"/>
              </a:rPr>
              <a:t>	(Password: </a:t>
            </a:r>
            <a:r>
              <a:rPr lang="de-DE" altLang="de-DE" sz="2000" dirty="0" err="1">
                <a:latin typeface="LMU CompatilFact" pitchFamily="2" charset="0"/>
              </a:rPr>
              <a:t>MAPolSci</a:t>
            </a:r>
            <a:r>
              <a:rPr lang="de-DE" altLang="de-DE" sz="2000" dirty="0">
                <a:latin typeface="LMU CompatilFact" pitchFamily="2" charset="0"/>
              </a:rPr>
              <a:t>)</a:t>
            </a:r>
            <a:endParaRPr lang="de-DE" altLang="de-DE" sz="2000" dirty="0">
              <a:latin typeface="LMU CompatilFact" pitchFamily="2" charset="0"/>
              <a:hlinkClick r:id="rId5"/>
            </a:endParaRPr>
          </a:p>
          <a:p>
            <a:pPr marL="536575" indent="-174625" eaLnBrk="0" hangingPunct="0">
              <a:buFont typeface="Symbol" panose="05050102010706020507" pitchFamily="18" charset="2"/>
              <a:buChar char="-"/>
              <a:defRPr/>
            </a:pPr>
            <a:r>
              <a:rPr lang="de-DE" altLang="de-DE" sz="2000" dirty="0">
                <a:latin typeface="LMU CompatilFact" pitchFamily="2" charset="0"/>
                <a:hlinkClick r:id="rId5"/>
              </a:rPr>
              <a:t> Moodle für Arbeitstechniken</a:t>
            </a:r>
            <a:r>
              <a:rPr lang="de-DE" altLang="de-DE" sz="2000" dirty="0">
                <a:latin typeface="LMU CompatilFact" pitchFamily="2" charset="0"/>
              </a:rPr>
              <a:t>		(Password: GSI)</a:t>
            </a:r>
            <a:endParaRPr lang="de-DE" altLang="de-DE" sz="2000" b="1" dirty="0">
              <a:latin typeface="LMU CompatilFact" pitchFamily="2" charset="0"/>
            </a:endParaRPr>
          </a:p>
          <a:p>
            <a:pPr eaLnBrk="0" hangingPunct="0"/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b="1" dirty="0">
                <a:latin typeface="LMU CompatilFact" pitchFamily="2" charset="0"/>
              </a:rPr>
              <a:t>Twitter/X</a:t>
            </a:r>
            <a:r>
              <a:rPr lang="de-DE" altLang="de-DE" sz="2000" dirty="0">
                <a:latin typeface="LMU CompatilFact" pitchFamily="2" charset="0"/>
              </a:rPr>
              <a:t>	</a:t>
            </a:r>
            <a:r>
              <a:rPr lang="de-DE" altLang="de-DE" sz="2000" dirty="0">
                <a:latin typeface="LMU CompatilFact" pitchFamily="2" charset="0"/>
                <a:hlinkClick r:id="rId6"/>
              </a:rPr>
              <a:t>@GSI_Muenchen</a:t>
            </a:r>
            <a:endParaRPr lang="de-DE" altLang="de-DE" sz="2000" dirty="0">
              <a:latin typeface="LMU CompatilFac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53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21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809200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Extracurricular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activities</a:t>
            </a: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  <a:hlinkClick r:id="rId4"/>
              </a:rPr>
              <a:t>NMUN</a:t>
            </a: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  <a:hlinkClick r:id="rId5"/>
              </a:rPr>
              <a:t>Environmental Studies </a:t>
            </a:r>
            <a:r>
              <a:rPr lang="de-DE" altLang="de-DE" sz="2000" dirty="0" err="1">
                <a:latin typeface="LMU CompatilFact" pitchFamily="2" charset="0"/>
                <a:hlinkClick r:id="rId5"/>
              </a:rPr>
              <a:t>Certificate</a:t>
            </a:r>
            <a:r>
              <a:rPr lang="de-DE" altLang="de-DE" sz="2000" dirty="0">
                <a:latin typeface="LMU CompatilFact" pitchFamily="2" charset="0"/>
                <a:hlinkClick r:id="rId5"/>
              </a:rPr>
              <a:t> </a:t>
            </a:r>
            <a:r>
              <a:rPr lang="de-DE" altLang="de-DE" sz="2000" dirty="0" err="1">
                <a:latin typeface="LMU CompatilFact" pitchFamily="2" charset="0"/>
                <a:hlinkClick r:id="rId5"/>
              </a:rPr>
              <a:t>Program</a:t>
            </a: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 err="1">
                <a:latin typeface="LMU CompatilFact" pitchFamily="2" charset="0"/>
                <a:hlinkClick r:id="rId6"/>
              </a:rPr>
              <a:t>Intercultural</a:t>
            </a:r>
            <a:r>
              <a:rPr lang="de-DE" altLang="de-DE" sz="2000" dirty="0">
                <a:latin typeface="LMU CompatilFact" pitchFamily="2" charset="0"/>
                <a:hlinkClick r:id="rId6"/>
              </a:rPr>
              <a:t> Communication </a:t>
            </a:r>
            <a:r>
              <a:rPr lang="de-DE" altLang="de-DE" sz="2000" dirty="0" err="1">
                <a:latin typeface="LMU CompatilFact" pitchFamily="2" charset="0"/>
                <a:hlinkClick r:id="rId6"/>
              </a:rPr>
              <a:t>Certificate</a:t>
            </a:r>
            <a:r>
              <a:rPr lang="de-DE" altLang="de-DE" sz="2000" dirty="0">
                <a:latin typeface="LMU CompatilFact" pitchFamily="2" charset="0"/>
                <a:hlinkClick r:id="rId6"/>
              </a:rPr>
              <a:t> Programme</a:t>
            </a:r>
            <a:endParaRPr lang="de-DE" altLang="de-DE" sz="2000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dirty="0">
              <a:latin typeface="LMU CompatilFac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07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22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809200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Other support </a:t>
            </a:r>
            <a:r>
              <a:rPr lang="de-DE" altLang="de-DE" sz="2000" b="1" dirty="0" err="1">
                <a:solidFill>
                  <a:srgbClr val="006C31"/>
                </a:solidFill>
                <a:latin typeface="LMU CompatilFact" pitchFamily="2" charset="0"/>
              </a:rPr>
              <a:t>options</a:t>
            </a: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  <a:hlinkClick r:id="rId4"/>
              </a:rPr>
              <a:t>Ment15</a:t>
            </a:r>
            <a:r>
              <a:rPr lang="de-DE" altLang="de-DE" sz="2000" dirty="0">
                <a:latin typeface="LMU CompatilFact" pitchFamily="2" charset="0"/>
              </a:rPr>
              <a:t>: Mentoring </a:t>
            </a:r>
            <a:r>
              <a:rPr lang="de-DE" altLang="de-DE" sz="2000" dirty="0" err="1">
                <a:latin typeface="LMU CompatilFact" pitchFamily="2" charset="0"/>
              </a:rPr>
              <a:t>program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for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female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undergraduate</a:t>
            </a:r>
            <a:r>
              <a:rPr lang="de-DE" altLang="de-DE" sz="2000" dirty="0">
                <a:latin typeface="LMU CompatilFact" pitchFamily="2" charset="0"/>
              </a:rPr>
              <a:t> and </a:t>
            </a:r>
            <a:r>
              <a:rPr lang="de-DE" altLang="de-DE" sz="2000" dirty="0" err="1">
                <a:latin typeface="LMU CompatilFact" pitchFamily="2" charset="0"/>
              </a:rPr>
              <a:t>graduate</a:t>
            </a:r>
            <a:r>
              <a:rPr lang="de-DE" altLang="de-DE" sz="2000" dirty="0">
                <a:latin typeface="LMU CompatilFact" pitchFamily="2" charset="0"/>
              </a:rPr>
              <a:t> </a:t>
            </a:r>
            <a:r>
              <a:rPr lang="de-DE" altLang="de-DE" sz="2000" dirty="0" err="1">
                <a:latin typeface="LMU CompatilFact" pitchFamily="2" charset="0"/>
              </a:rPr>
              <a:t>students</a:t>
            </a:r>
            <a:r>
              <a:rPr lang="de-DE" altLang="de-DE" sz="2000" dirty="0">
                <a:latin typeface="LMU CompatilFact" pitchFamily="2" charset="0"/>
              </a:rPr>
              <a:t> in Faculty 15.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de-DE" altLang="de-DE" sz="2000" b="1" dirty="0">
              <a:latin typeface="LMU CompatilFact" pitchFamily="2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de-DE" altLang="de-DE" sz="2000" dirty="0">
                <a:latin typeface="LMU CompatilFact" pitchFamily="2" charset="0"/>
                <a:hlinkClick r:id="rId5"/>
              </a:rPr>
              <a:t>Protestant Student Community</a:t>
            </a:r>
            <a:endParaRPr lang="de-DE" altLang="de-DE" sz="2000" dirty="0">
              <a:latin typeface="LMU CompatilFac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80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tand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051720" y="63120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GESCHWISTER SCHOLL INSTITUTE </a:t>
            </a:r>
          </a:p>
          <a:p>
            <a:pPr eaLnBrk="0" hangingPunct="0"/>
            <a:r>
              <a:rPr lang="de-DE" altLang="de-DE" sz="1000" b="1" dirty="0">
                <a:solidFill>
                  <a:srgbClr val="006C31"/>
                </a:solidFill>
                <a:latin typeface="LMU CompatilFact" pitchFamily="2" charset="0"/>
              </a:rPr>
              <a:t>FOR POLITICAL SCIENCE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019800" y="6550025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fld id="{0D56EF5E-00BD-41EF-92CC-5EC1856B969C}" type="slidenum">
              <a:rPr lang="de-DE" altLang="de-DE" sz="1000">
                <a:solidFill>
                  <a:schemeClr val="bg2"/>
                </a:solidFill>
                <a:latin typeface="LMU CompatilFact" pitchFamily="2" charset="0"/>
              </a:rPr>
              <a:pPr algn="r" eaLnBrk="0" hangingPunct="0"/>
              <a:t>23</a:t>
            </a:fld>
            <a:endParaRPr lang="de-DE" altLang="de-DE" sz="1000">
              <a:solidFill>
                <a:schemeClr val="bg2"/>
              </a:solidFill>
              <a:latin typeface="LMU CompatilFact" pitchFamily="2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899592" y="1659285"/>
            <a:ext cx="80920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altLang="de-DE" sz="2000" b="1" dirty="0">
                <a:solidFill>
                  <a:srgbClr val="006C31"/>
                </a:solidFill>
                <a:latin typeface="LMU CompatilFact" pitchFamily="2" charset="0"/>
              </a:rPr>
              <a:t>Questions?</a:t>
            </a:r>
            <a:endParaRPr lang="de-DE" altLang="de-DE" sz="2000" dirty="0">
              <a:latin typeface="LMU CompatilFact" pitchFamily="2" charset="0"/>
            </a:endParaRPr>
          </a:p>
          <a:p>
            <a:pPr eaLnBrk="0" hangingPunct="0"/>
            <a:endParaRPr lang="de-DE" altLang="de-DE" sz="2000" b="1" dirty="0">
              <a:solidFill>
                <a:srgbClr val="006C31"/>
              </a:solidFill>
              <a:latin typeface="LMU CompatilFact" pitchFamily="2" charset="0"/>
            </a:endParaRPr>
          </a:p>
          <a:p>
            <a:pPr eaLnBrk="0" hangingPunct="0"/>
            <a:endParaRPr lang="de-DE" altLang="de-DE" sz="2000" dirty="0">
              <a:latin typeface="LMU CompatilFact" pitchFamily="2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A1A714D-9DF7-7BEA-EA01-0704442446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297" y="2518773"/>
            <a:ext cx="6884653" cy="310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1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  <p:bldP spid="67588" grpId="0"/>
      <p:bldP spid="67589" grpId="0"/>
    </p:bldLst>
  </p:timing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piteltrenner">
  <a:themeElements>
    <a:clrScheme name="LMU">
      <a:dk1>
        <a:srgbClr val="008740"/>
      </a:dk1>
      <a:lt1>
        <a:sysClr val="window" lastClr="FFFFFF"/>
      </a:lt1>
      <a:dk2>
        <a:srgbClr val="000000"/>
      </a:dk2>
      <a:lt2>
        <a:srgbClr val="4A4A4A"/>
      </a:lt2>
      <a:accent1>
        <a:srgbClr val="9D9D9D"/>
      </a:accent1>
      <a:accent2>
        <a:srgbClr val="D0D0D0"/>
      </a:accent2>
      <a:accent3>
        <a:srgbClr val="F4F4F4"/>
      </a:accent3>
      <a:accent4>
        <a:srgbClr val="023E84"/>
      </a:accent4>
      <a:accent5>
        <a:srgbClr val="009FE3"/>
      </a:accent5>
      <a:accent6>
        <a:srgbClr val="8C40A5"/>
      </a:accent6>
      <a:hlink>
        <a:srgbClr val="DC0D15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1288</Words>
  <Application>Microsoft Office PowerPoint</Application>
  <PresentationFormat>Bildschirmpräsentation (4:3)</PresentationFormat>
  <Paragraphs>261</Paragraphs>
  <Slides>23</Slides>
  <Notes>23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0" baseType="lpstr">
      <vt:lpstr>ＭＳ Ｐゴシック</vt:lpstr>
      <vt:lpstr>Arial</vt:lpstr>
      <vt:lpstr>LMU CompatilFact</vt:lpstr>
      <vt:lpstr>Symbol</vt:lpstr>
      <vt:lpstr>Leere Präsentation</vt:lpstr>
      <vt:lpstr>Kapiteltrenner</vt:lpstr>
      <vt:lpstr>Acrobat Document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bbm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Einführungsveranstaltung</dc:title>
  <dc:creator>bbm</dc:creator>
  <cp:lastModifiedBy>Alischer, Beatrice</cp:lastModifiedBy>
  <cp:revision>285</cp:revision>
  <cp:lastPrinted>2021-10-14T15:59:05Z</cp:lastPrinted>
  <dcterms:created xsi:type="dcterms:W3CDTF">2005-08-04T13:10:27Z</dcterms:created>
  <dcterms:modified xsi:type="dcterms:W3CDTF">2025-10-02T15:17:11Z</dcterms:modified>
</cp:coreProperties>
</file>